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05"/>
  </p:notesMasterIdLst>
  <p:sldIdLst>
    <p:sldId id="257" r:id="rId5"/>
    <p:sldId id="324" r:id="rId6"/>
    <p:sldId id="330" r:id="rId7"/>
    <p:sldId id="326" r:id="rId8"/>
    <p:sldId id="328" r:id="rId9"/>
    <p:sldId id="1752" r:id="rId10"/>
    <p:sldId id="289" r:id="rId11"/>
    <p:sldId id="1753" r:id="rId12"/>
    <p:sldId id="327" r:id="rId13"/>
    <p:sldId id="325" r:id="rId14"/>
    <p:sldId id="1754" r:id="rId15"/>
    <p:sldId id="329" r:id="rId16"/>
    <p:sldId id="1755" r:id="rId17"/>
    <p:sldId id="313" r:id="rId18"/>
    <p:sldId id="312" r:id="rId19"/>
    <p:sldId id="1756" r:id="rId20"/>
    <p:sldId id="1879" r:id="rId21"/>
    <p:sldId id="332" r:id="rId22"/>
    <p:sldId id="1803" r:id="rId23"/>
    <p:sldId id="337" r:id="rId24"/>
    <p:sldId id="1906" r:id="rId25"/>
    <p:sldId id="1759" r:id="rId26"/>
    <p:sldId id="1777" r:id="rId27"/>
    <p:sldId id="1779" r:id="rId28"/>
    <p:sldId id="1911" r:id="rId29"/>
    <p:sldId id="1880" r:id="rId30"/>
    <p:sldId id="1761" r:id="rId31"/>
    <p:sldId id="333" r:id="rId32"/>
    <p:sldId id="1780" r:id="rId33"/>
    <p:sldId id="1890" r:id="rId34"/>
    <p:sldId id="334" r:id="rId35"/>
    <p:sldId id="335" r:id="rId36"/>
    <p:sldId id="1781" r:id="rId37"/>
    <p:sldId id="1782" r:id="rId38"/>
    <p:sldId id="311" r:id="rId39"/>
    <p:sldId id="1881" r:id="rId40"/>
    <p:sldId id="1763" r:id="rId41"/>
    <p:sldId id="1902" r:id="rId42"/>
    <p:sldId id="1903" r:id="rId43"/>
    <p:sldId id="1904" r:id="rId44"/>
    <p:sldId id="1785" r:id="rId45"/>
    <p:sldId id="1783" r:id="rId46"/>
    <p:sldId id="1878" r:id="rId47"/>
    <p:sldId id="1784" r:id="rId48"/>
    <p:sldId id="1882" r:id="rId49"/>
    <p:sldId id="315" r:id="rId50"/>
    <p:sldId id="1787" r:id="rId51"/>
    <p:sldId id="1788" r:id="rId52"/>
    <p:sldId id="1789" r:id="rId53"/>
    <p:sldId id="1786" r:id="rId54"/>
    <p:sldId id="1883" r:id="rId55"/>
    <p:sldId id="1791" r:id="rId56"/>
    <p:sldId id="272" r:id="rId57"/>
    <p:sldId id="273" r:id="rId58"/>
    <p:sldId id="1790" r:id="rId59"/>
    <p:sldId id="316" r:id="rId60"/>
    <p:sldId id="1884" r:id="rId61"/>
    <p:sldId id="1792" r:id="rId62"/>
    <p:sldId id="317" r:id="rId63"/>
    <p:sldId id="1793" r:id="rId64"/>
    <p:sldId id="1885" r:id="rId65"/>
    <p:sldId id="318" r:id="rId66"/>
    <p:sldId id="1795" r:id="rId67"/>
    <p:sldId id="1796" r:id="rId68"/>
    <p:sldId id="1794" r:id="rId69"/>
    <p:sldId id="1886" r:id="rId70"/>
    <p:sldId id="319" r:id="rId71"/>
    <p:sldId id="1797" r:id="rId72"/>
    <p:sldId id="287" r:id="rId73"/>
    <p:sldId id="288" r:id="rId74"/>
    <p:sldId id="1896" r:id="rId75"/>
    <p:sldId id="290" r:id="rId76"/>
    <p:sldId id="300" r:id="rId77"/>
    <p:sldId id="293" r:id="rId78"/>
    <p:sldId id="294" r:id="rId79"/>
    <p:sldId id="1897" r:id="rId80"/>
    <p:sldId id="1887" r:id="rId81"/>
    <p:sldId id="321" r:id="rId82"/>
    <p:sldId id="1800" r:id="rId83"/>
    <p:sldId id="1905" r:id="rId84"/>
    <p:sldId id="1907" r:id="rId85"/>
    <p:sldId id="1909" r:id="rId86"/>
    <p:sldId id="309" r:id="rId87"/>
    <p:sldId id="1888" r:id="rId88"/>
    <p:sldId id="322" r:id="rId89"/>
    <p:sldId id="323" r:id="rId90"/>
    <p:sldId id="1889" r:id="rId91"/>
    <p:sldId id="297" r:id="rId92"/>
    <p:sldId id="1798" r:id="rId93"/>
    <p:sldId id="1891" r:id="rId94"/>
    <p:sldId id="1892" r:id="rId95"/>
    <p:sldId id="1895" r:id="rId96"/>
    <p:sldId id="1894" r:id="rId97"/>
    <p:sldId id="307" r:id="rId98"/>
    <p:sldId id="1801" r:id="rId99"/>
    <p:sldId id="1804" r:id="rId100"/>
    <p:sldId id="1898" r:id="rId101"/>
    <p:sldId id="1899" r:id="rId102"/>
    <p:sldId id="1900" r:id="rId103"/>
    <p:sldId id="1776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54E747-96D1-ED30-9E17-515D963C38BA}" v="2" dt="2019-11-04T06:34:02.238"/>
    <p1510:client id="{D9A74FE8-084B-4A9B-A93B-FC9F3473A7B7}" v="1869" dt="2019-11-04T06:53:25.2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ron" userId="S::yaron@earlysign.com::5aab97db-2b28-4b1e-ae6e-ac1b04411bcf" providerId="AD" clId="Web-{20A1893A-7945-48D2-8613-F0F3519BE0EB}"/>
    <pc:docChg chg="addSld delSld">
      <pc:chgData name="Yaron" userId="S::yaron@earlysign.com::5aab97db-2b28-4b1e-ae6e-ac1b04411bcf" providerId="AD" clId="Web-{20A1893A-7945-48D2-8613-F0F3519BE0EB}" dt="2019-10-23T06:57:57.468" v="3"/>
      <pc:docMkLst>
        <pc:docMk/>
      </pc:docMkLst>
      <pc:sldChg chg="add del">
        <pc:chgData name="Yaron" userId="S::yaron@earlysign.com::5aab97db-2b28-4b1e-ae6e-ac1b04411bcf" providerId="AD" clId="Web-{20A1893A-7945-48D2-8613-F0F3519BE0EB}" dt="2019-10-23T06:57:57.468" v="3"/>
        <pc:sldMkLst>
          <pc:docMk/>
          <pc:sldMk cId="109819328" sldId="257"/>
        </pc:sldMkLst>
      </pc:sldChg>
      <pc:sldChg chg="add del">
        <pc:chgData name="Yaron" userId="S::yaron@earlysign.com::5aab97db-2b28-4b1e-ae6e-ac1b04411bcf" providerId="AD" clId="Web-{20A1893A-7945-48D2-8613-F0F3519BE0EB}" dt="2019-10-23T06:57:06.749" v="1"/>
        <pc:sldMkLst>
          <pc:docMk/>
          <pc:sldMk cId="3836028869" sldId="257"/>
        </pc:sldMkLst>
      </pc:sldChg>
    </pc:docChg>
  </pc:docChgLst>
  <pc:docChgLst>
    <pc:chgData name="Yaron" userId="S::yaron@earlysign.com::5aab97db-2b28-4b1e-ae6e-ac1b04411bcf" providerId="AD" clId="Web-{852C3BB3-0A34-2104-5905-90FAD8958EAD}"/>
    <pc:docChg chg="modSld">
      <pc:chgData name="Yaron" userId="S::yaron@earlysign.com::5aab97db-2b28-4b1e-ae6e-ac1b04411bcf" providerId="AD" clId="Web-{852C3BB3-0A34-2104-5905-90FAD8958EAD}" dt="2019-10-31T07:41:49.266" v="7" actId="20577"/>
      <pc:docMkLst>
        <pc:docMk/>
      </pc:docMkLst>
      <pc:sldChg chg="addSp modSp">
        <pc:chgData name="Yaron" userId="S::yaron@earlysign.com::5aab97db-2b28-4b1e-ae6e-ac1b04411bcf" providerId="AD" clId="Web-{852C3BB3-0A34-2104-5905-90FAD8958EAD}" dt="2019-10-31T07:41:49.265" v="6" actId="20577"/>
        <pc:sldMkLst>
          <pc:docMk/>
          <pc:sldMk cId="1594133233" sldId="1752"/>
        </pc:sldMkLst>
        <pc:spChg chg="add mod">
          <ac:chgData name="Yaron" userId="S::yaron@earlysign.com::5aab97db-2b28-4b1e-ae6e-ac1b04411bcf" providerId="AD" clId="Web-{852C3BB3-0A34-2104-5905-90FAD8958EAD}" dt="2019-10-31T07:41:49.265" v="6" actId="20577"/>
          <ac:spMkLst>
            <pc:docMk/>
            <pc:sldMk cId="1594133233" sldId="1752"/>
            <ac:spMk id="7" creationId="{5EEC47D6-3471-434D-A538-6A2E80574986}"/>
          </ac:spMkLst>
        </pc:spChg>
      </pc:sldChg>
    </pc:docChg>
  </pc:docChgLst>
  <pc:docChgLst>
    <pc:chgData name="Yaron" userId="5aab97db-2b28-4b1e-ae6e-ac1b04411bcf" providerId="ADAL" clId="{D9A74FE8-084B-4A9B-A93B-FC9F3473A7B7}"/>
    <pc:docChg chg="undo custSel addSld delSld modSld sldOrd">
      <pc:chgData name="Yaron" userId="5aab97db-2b28-4b1e-ae6e-ac1b04411bcf" providerId="ADAL" clId="{D9A74FE8-084B-4A9B-A93B-FC9F3473A7B7}" dt="2019-11-04T06:53:25.217" v="2202"/>
      <pc:docMkLst>
        <pc:docMk/>
      </pc:docMkLst>
      <pc:sldChg chg="modSp">
        <pc:chgData name="Yaron" userId="5aab97db-2b28-4b1e-ae6e-ac1b04411bcf" providerId="ADAL" clId="{D9A74FE8-084B-4A9B-A93B-FC9F3473A7B7}" dt="2019-11-03T15:38:48.708" v="2121" actId="20577"/>
        <pc:sldMkLst>
          <pc:docMk/>
          <pc:sldMk cId="1473080536" sldId="287"/>
        </pc:sldMkLst>
        <pc:spChg chg="mod">
          <ac:chgData name="Yaron" userId="5aab97db-2b28-4b1e-ae6e-ac1b04411bcf" providerId="ADAL" clId="{D9A74FE8-084B-4A9B-A93B-FC9F3473A7B7}" dt="2019-11-03T15:38:48.708" v="2121" actId="20577"/>
          <ac:spMkLst>
            <pc:docMk/>
            <pc:sldMk cId="1473080536" sldId="287"/>
            <ac:spMk id="9" creationId="{10492412-BCAB-42DB-998B-43EDB391EBB8}"/>
          </ac:spMkLst>
        </pc:spChg>
      </pc:sldChg>
      <pc:sldChg chg="modSp">
        <pc:chgData name="Yaron" userId="5aab97db-2b28-4b1e-ae6e-ac1b04411bcf" providerId="ADAL" clId="{D9A74FE8-084B-4A9B-A93B-FC9F3473A7B7}" dt="2019-11-03T15:40:10.340" v="2143" actId="20577"/>
        <pc:sldMkLst>
          <pc:docMk/>
          <pc:sldMk cId="1330218165" sldId="290"/>
        </pc:sldMkLst>
        <pc:spChg chg="mod">
          <ac:chgData name="Yaron" userId="5aab97db-2b28-4b1e-ae6e-ac1b04411bcf" providerId="ADAL" clId="{D9A74FE8-084B-4A9B-A93B-FC9F3473A7B7}" dt="2019-11-03T15:40:10.340" v="2143" actId="20577"/>
          <ac:spMkLst>
            <pc:docMk/>
            <pc:sldMk cId="1330218165" sldId="290"/>
            <ac:spMk id="3" creationId="{05B59723-48EB-47D5-9AD9-D3BDD55CFDF8}"/>
          </ac:spMkLst>
        </pc:spChg>
      </pc:sldChg>
      <pc:sldChg chg="modSp">
        <pc:chgData name="Yaron" userId="5aab97db-2b28-4b1e-ae6e-ac1b04411bcf" providerId="ADAL" clId="{D9A74FE8-084B-4A9B-A93B-FC9F3473A7B7}" dt="2019-11-03T15:41:24.839" v="2195" actId="20577"/>
        <pc:sldMkLst>
          <pc:docMk/>
          <pc:sldMk cId="4118683313" sldId="300"/>
        </pc:sldMkLst>
        <pc:spChg chg="mod">
          <ac:chgData name="Yaron" userId="5aab97db-2b28-4b1e-ae6e-ac1b04411bcf" providerId="ADAL" clId="{D9A74FE8-084B-4A9B-A93B-FC9F3473A7B7}" dt="2019-11-03T15:41:24.839" v="2195" actId="20577"/>
          <ac:spMkLst>
            <pc:docMk/>
            <pc:sldMk cId="4118683313" sldId="300"/>
            <ac:spMk id="3" creationId="{20D70370-4826-49F0-8656-558EBD6AD16F}"/>
          </ac:spMkLst>
        </pc:spChg>
      </pc:sldChg>
      <pc:sldChg chg="delSp modSp modAnim">
        <pc:chgData name="Yaron" userId="5aab97db-2b28-4b1e-ae6e-ac1b04411bcf" providerId="ADAL" clId="{D9A74FE8-084B-4A9B-A93B-FC9F3473A7B7}" dt="2019-11-04T06:53:25.217" v="2202"/>
        <pc:sldMkLst>
          <pc:docMk/>
          <pc:sldMk cId="3853144786" sldId="311"/>
        </pc:sldMkLst>
        <pc:spChg chg="mod">
          <ac:chgData name="Yaron" userId="5aab97db-2b28-4b1e-ae6e-ac1b04411bcf" providerId="ADAL" clId="{D9A74FE8-084B-4A9B-A93B-FC9F3473A7B7}" dt="2019-10-31T07:50:00.916" v="917" actId="20577"/>
          <ac:spMkLst>
            <pc:docMk/>
            <pc:sldMk cId="3853144786" sldId="311"/>
            <ac:spMk id="3" creationId="{7A5FB7D8-70AC-4F99-959E-D4F2A8D93CE3}"/>
          </ac:spMkLst>
        </pc:spChg>
        <pc:spChg chg="del">
          <ac:chgData name="Yaron" userId="5aab97db-2b28-4b1e-ae6e-ac1b04411bcf" providerId="ADAL" clId="{D9A74FE8-084B-4A9B-A93B-FC9F3473A7B7}" dt="2019-10-31T07:48:52.724" v="840" actId="478"/>
          <ac:spMkLst>
            <pc:docMk/>
            <pc:sldMk cId="3853144786" sldId="311"/>
            <ac:spMk id="4" creationId="{B1FC23F4-CA34-43B5-81CE-72194E8622D4}"/>
          </ac:spMkLst>
        </pc:spChg>
        <pc:spChg chg="del">
          <ac:chgData name="Yaron" userId="5aab97db-2b28-4b1e-ae6e-ac1b04411bcf" providerId="ADAL" clId="{D9A74FE8-084B-4A9B-A93B-FC9F3473A7B7}" dt="2019-10-31T07:49:07.621" v="841" actId="478"/>
          <ac:spMkLst>
            <pc:docMk/>
            <pc:sldMk cId="3853144786" sldId="311"/>
            <ac:spMk id="5" creationId="{7FBE6334-A353-4603-A829-2D47A01323EE}"/>
          </ac:spMkLst>
        </pc:spChg>
      </pc:sldChg>
      <pc:sldChg chg="addSp delSp modSp">
        <pc:chgData name="Yaron" userId="5aab97db-2b28-4b1e-ae6e-ac1b04411bcf" providerId="ADAL" clId="{D9A74FE8-084B-4A9B-A93B-FC9F3473A7B7}" dt="2019-10-31T07:52:08.572" v="923" actId="478"/>
        <pc:sldMkLst>
          <pc:docMk/>
          <pc:sldMk cId="2199722610" sldId="318"/>
        </pc:sldMkLst>
        <pc:spChg chg="del">
          <ac:chgData name="Yaron" userId="5aab97db-2b28-4b1e-ae6e-ac1b04411bcf" providerId="ADAL" clId="{D9A74FE8-084B-4A9B-A93B-FC9F3473A7B7}" dt="2019-10-31T07:52:05.908" v="921" actId="478"/>
          <ac:spMkLst>
            <pc:docMk/>
            <pc:sldMk cId="2199722610" sldId="318"/>
            <ac:spMk id="4" creationId="{65D1EE1E-82CA-1543-BA6F-04ED50A7B3D9}"/>
          </ac:spMkLst>
        </pc:spChg>
        <pc:spChg chg="add del mod">
          <ac:chgData name="Yaron" userId="5aab97db-2b28-4b1e-ae6e-ac1b04411bcf" providerId="ADAL" clId="{D9A74FE8-084B-4A9B-A93B-FC9F3473A7B7}" dt="2019-10-31T07:52:07.172" v="922" actId="478"/>
          <ac:spMkLst>
            <pc:docMk/>
            <pc:sldMk cId="2199722610" sldId="318"/>
            <ac:spMk id="5" creationId="{BCEC5287-8A45-4079-9265-4B47386F78CB}"/>
          </ac:spMkLst>
        </pc:spChg>
        <pc:spChg chg="del">
          <ac:chgData name="Yaron" userId="5aab97db-2b28-4b1e-ae6e-ac1b04411bcf" providerId="ADAL" clId="{D9A74FE8-084B-4A9B-A93B-FC9F3473A7B7}" dt="2019-10-31T07:52:08.572" v="923" actId="478"/>
          <ac:spMkLst>
            <pc:docMk/>
            <pc:sldMk cId="2199722610" sldId="318"/>
            <ac:spMk id="6" creationId="{44843E7B-8E72-4D10-AC49-5F45B114AC59}"/>
          </ac:spMkLst>
        </pc:spChg>
      </pc:sldChg>
      <pc:sldChg chg="modSp modAnim">
        <pc:chgData name="Yaron" userId="5aab97db-2b28-4b1e-ae6e-ac1b04411bcf" providerId="ADAL" clId="{D9A74FE8-084B-4A9B-A93B-FC9F3473A7B7}" dt="2019-11-03T15:37:46.399" v="2105" actId="20577"/>
        <pc:sldMkLst>
          <pc:docMk/>
          <pc:sldMk cId="1546202048" sldId="319"/>
        </pc:sldMkLst>
        <pc:spChg chg="mod">
          <ac:chgData name="Yaron" userId="5aab97db-2b28-4b1e-ae6e-ac1b04411bcf" providerId="ADAL" clId="{D9A74FE8-084B-4A9B-A93B-FC9F3473A7B7}" dt="2019-11-03T15:37:40.291" v="2102" actId="20577"/>
          <ac:spMkLst>
            <pc:docMk/>
            <pc:sldMk cId="1546202048" sldId="319"/>
            <ac:spMk id="3" creationId="{B2D991B6-E785-4250-B97B-A1B4C73A18A7}"/>
          </ac:spMkLst>
        </pc:spChg>
      </pc:sldChg>
      <pc:sldChg chg="modSp modAnim">
        <pc:chgData name="Yaron" userId="5aab97db-2b28-4b1e-ae6e-ac1b04411bcf" providerId="ADAL" clId="{D9A74FE8-084B-4A9B-A93B-FC9F3473A7B7}" dt="2019-10-31T08:12:16.753" v="1971" actId="20577"/>
        <pc:sldMkLst>
          <pc:docMk/>
          <pc:sldMk cId="3021857768" sldId="321"/>
        </pc:sldMkLst>
        <pc:spChg chg="mod">
          <ac:chgData name="Yaron" userId="5aab97db-2b28-4b1e-ae6e-ac1b04411bcf" providerId="ADAL" clId="{D9A74FE8-084B-4A9B-A93B-FC9F3473A7B7}" dt="2019-10-31T08:12:16.753" v="1971" actId="20577"/>
          <ac:spMkLst>
            <pc:docMk/>
            <pc:sldMk cId="3021857768" sldId="321"/>
            <ac:spMk id="3" creationId="{5E196E67-6147-436B-BDE4-229285B36947}"/>
          </ac:spMkLst>
        </pc:spChg>
      </pc:sldChg>
      <pc:sldChg chg="delSp modSp">
        <pc:chgData name="Yaron" userId="5aab97db-2b28-4b1e-ae6e-ac1b04411bcf" providerId="ADAL" clId="{D9A74FE8-084B-4A9B-A93B-FC9F3473A7B7}" dt="2019-11-03T12:03:34.415" v="1973" actId="207"/>
        <pc:sldMkLst>
          <pc:docMk/>
          <pc:sldMk cId="1609243060" sldId="325"/>
        </pc:sldMkLst>
        <pc:spChg chg="mod">
          <ac:chgData name="Yaron" userId="5aab97db-2b28-4b1e-ae6e-ac1b04411bcf" providerId="ADAL" clId="{D9A74FE8-084B-4A9B-A93B-FC9F3473A7B7}" dt="2019-11-03T12:03:34.415" v="1973" actId="207"/>
          <ac:spMkLst>
            <pc:docMk/>
            <pc:sldMk cId="1609243060" sldId="325"/>
            <ac:spMk id="3" creationId="{608C72E4-B970-4CB5-9728-A70918D2CEC5}"/>
          </ac:spMkLst>
        </pc:spChg>
        <pc:spChg chg="del">
          <ac:chgData name="Yaron" userId="5aab97db-2b28-4b1e-ae6e-ac1b04411bcf" providerId="ADAL" clId="{D9A74FE8-084B-4A9B-A93B-FC9F3473A7B7}" dt="2019-10-31T07:46:51.341" v="672" actId="478"/>
          <ac:spMkLst>
            <pc:docMk/>
            <pc:sldMk cId="1609243060" sldId="325"/>
            <ac:spMk id="4" creationId="{7D9A0B27-C247-40DD-AF4B-F10E026EF49E}"/>
          </ac:spMkLst>
        </pc:spChg>
        <pc:spChg chg="del">
          <ac:chgData name="Yaron" userId="5aab97db-2b28-4b1e-ae6e-ac1b04411bcf" providerId="ADAL" clId="{D9A74FE8-084B-4A9B-A93B-FC9F3473A7B7}" dt="2019-10-31T07:46:53.556" v="673" actId="478"/>
          <ac:spMkLst>
            <pc:docMk/>
            <pc:sldMk cId="1609243060" sldId="325"/>
            <ac:spMk id="5" creationId="{16514B89-8EDB-48FA-BFCF-4C7EEC53F518}"/>
          </ac:spMkLst>
        </pc:spChg>
      </pc:sldChg>
      <pc:sldChg chg="delSp modSp modAnim">
        <pc:chgData name="Yaron" userId="5aab97db-2b28-4b1e-ae6e-ac1b04411bcf" providerId="ADAL" clId="{D9A74FE8-084B-4A9B-A93B-FC9F3473A7B7}" dt="2019-10-31T07:46:03.085" v="657" actId="478"/>
        <pc:sldMkLst>
          <pc:docMk/>
          <pc:sldMk cId="2236338265" sldId="327"/>
        </pc:sldMkLst>
        <pc:spChg chg="mod">
          <ac:chgData name="Yaron" userId="5aab97db-2b28-4b1e-ae6e-ac1b04411bcf" providerId="ADAL" clId="{D9A74FE8-084B-4A9B-A93B-FC9F3473A7B7}" dt="2019-10-31T07:46:00.077" v="656" actId="20577"/>
          <ac:spMkLst>
            <pc:docMk/>
            <pc:sldMk cId="2236338265" sldId="327"/>
            <ac:spMk id="3" creationId="{E067059D-E268-46A9-B7B7-C462ACFD25D7}"/>
          </ac:spMkLst>
        </pc:spChg>
        <pc:spChg chg="del">
          <ac:chgData name="Yaron" userId="5aab97db-2b28-4b1e-ae6e-ac1b04411bcf" providerId="ADAL" clId="{D9A74FE8-084B-4A9B-A93B-FC9F3473A7B7}" dt="2019-10-31T07:46:03.085" v="657" actId="478"/>
          <ac:spMkLst>
            <pc:docMk/>
            <pc:sldMk cId="2236338265" sldId="327"/>
            <ac:spMk id="4" creationId="{A7782FD1-7037-408D-A92C-1CB210A451F4}"/>
          </ac:spMkLst>
        </pc:spChg>
      </pc:sldChg>
      <pc:sldChg chg="addSp delSp modSp">
        <pc:chgData name="Yaron" userId="5aab97db-2b28-4b1e-ae6e-ac1b04411bcf" providerId="ADAL" clId="{D9A74FE8-084B-4A9B-A93B-FC9F3473A7B7}" dt="2019-10-31T07:47:27.636" v="681" actId="478"/>
        <pc:sldMkLst>
          <pc:docMk/>
          <pc:sldMk cId="1949029081" sldId="333"/>
        </pc:sldMkLst>
        <pc:spChg chg="del">
          <ac:chgData name="Yaron" userId="5aab97db-2b28-4b1e-ae6e-ac1b04411bcf" providerId="ADAL" clId="{D9A74FE8-084B-4A9B-A93B-FC9F3473A7B7}" dt="2019-10-31T07:47:22.973" v="679" actId="478"/>
          <ac:spMkLst>
            <pc:docMk/>
            <pc:sldMk cId="1949029081" sldId="333"/>
            <ac:spMk id="4" creationId="{D85C75CC-2B82-440F-9F7C-7F88A68AD5A6}"/>
          </ac:spMkLst>
        </pc:spChg>
        <pc:spChg chg="add del mod">
          <ac:chgData name="Yaron" userId="5aab97db-2b28-4b1e-ae6e-ac1b04411bcf" providerId="ADAL" clId="{D9A74FE8-084B-4A9B-A93B-FC9F3473A7B7}" dt="2019-10-31T07:47:25.212" v="680" actId="478"/>
          <ac:spMkLst>
            <pc:docMk/>
            <pc:sldMk cId="1949029081" sldId="333"/>
            <ac:spMk id="5" creationId="{E3ECA7F6-BEAD-42FF-AAB8-4345F1E17C7D}"/>
          </ac:spMkLst>
        </pc:spChg>
        <pc:spChg chg="del">
          <ac:chgData name="Yaron" userId="5aab97db-2b28-4b1e-ae6e-ac1b04411bcf" providerId="ADAL" clId="{D9A74FE8-084B-4A9B-A93B-FC9F3473A7B7}" dt="2019-10-31T07:47:27.636" v="681" actId="478"/>
          <ac:spMkLst>
            <pc:docMk/>
            <pc:sldMk cId="1949029081" sldId="333"/>
            <ac:spMk id="6" creationId="{36597F11-B7DE-490E-8C36-97C18DA97949}"/>
          </ac:spMkLst>
        </pc:spChg>
      </pc:sldChg>
      <pc:sldChg chg="addSp delSp modSp">
        <pc:chgData name="Yaron" userId="5aab97db-2b28-4b1e-ae6e-ac1b04411bcf" providerId="ADAL" clId="{D9A74FE8-084B-4A9B-A93B-FC9F3473A7B7}" dt="2019-10-31T07:48:36.380" v="839" actId="478"/>
        <pc:sldMkLst>
          <pc:docMk/>
          <pc:sldMk cId="1595425548" sldId="335"/>
        </pc:sldMkLst>
        <pc:spChg chg="del mod">
          <ac:chgData name="Yaron" userId="5aab97db-2b28-4b1e-ae6e-ac1b04411bcf" providerId="ADAL" clId="{D9A74FE8-084B-4A9B-A93B-FC9F3473A7B7}" dt="2019-10-31T07:48:34.100" v="837" actId="478"/>
          <ac:spMkLst>
            <pc:docMk/>
            <pc:sldMk cId="1595425548" sldId="335"/>
            <ac:spMk id="4" creationId="{B9A5A163-01B6-4BFF-AF9D-0892C8F508F3}"/>
          </ac:spMkLst>
        </pc:spChg>
        <pc:spChg chg="add del mod">
          <ac:chgData name="Yaron" userId="5aab97db-2b28-4b1e-ae6e-ac1b04411bcf" providerId="ADAL" clId="{D9A74FE8-084B-4A9B-A93B-FC9F3473A7B7}" dt="2019-10-31T07:48:35.228" v="838" actId="478"/>
          <ac:spMkLst>
            <pc:docMk/>
            <pc:sldMk cId="1595425548" sldId="335"/>
            <ac:spMk id="5" creationId="{CFCFB7C3-27AD-4489-ADA0-C43E759F283A}"/>
          </ac:spMkLst>
        </pc:spChg>
        <pc:spChg chg="del">
          <ac:chgData name="Yaron" userId="5aab97db-2b28-4b1e-ae6e-ac1b04411bcf" providerId="ADAL" clId="{D9A74FE8-084B-4A9B-A93B-FC9F3473A7B7}" dt="2019-10-31T07:48:36.380" v="839" actId="478"/>
          <ac:spMkLst>
            <pc:docMk/>
            <pc:sldMk cId="1595425548" sldId="335"/>
            <ac:spMk id="6" creationId="{4A2449B3-634B-4837-833D-05FF4B2754CF}"/>
          </ac:spMkLst>
        </pc:spChg>
      </pc:sldChg>
      <pc:sldChg chg="addSp delSp modSp">
        <pc:chgData name="Yaron" userId="5aab97db-2b28-4b1e-ae6e-ac1b04411bcf" providerId="ADAL" clId="{D9A74FE8-084B-4A9B-A93B-FC9F3473A7B7}" dt="2019-10-31T07:46:59.196" v="675" actId="478"/>
        <pc:sldMkLst>
          <pc:docMk/>
          <pc:sldMk cId="1594133233" sldId="1752"/>
        </pc:sldMkLst>
        <pc:spChg chg="del">
          <ac:chgData name="Yaron" userId="5aab97db-2b28-4b1e-ae6e-ac1b04411bcf" providerId="ADAL" clId="{D9A74FE8-084B-4A9B-A93B-FC9F3473A7B7}" dt="2019-10-31T07:46:57.524" v="674" actId="478"/>
          <ac:spMkLst>
            <pc:docMk/>
            <pc:sldMk cId="1594133233" sldId="1752"/>
            <ac:spMk id="4" creationId="{18718AD7-4B2D-4D68-A9A0-11558E9CD0AE}"/>
          </ac:spMkLst>
        </pc:spChg>
        <pc:spChg chg="del">
          <ac:chgData name="Yaron" userId="5aab97db-2b28-4b1e-ae6e-ac1b04411bcf" providerId="ADAL" clId="{D9A74FE8-084B-4A9B-A93B-FC9F3473A7B7}" dt="2019-10-30T07:53:14.542" v="0" actId="478"/>
          <ac:spMkLst>
            <pc:docMk/>
            <pc:sldMk cId="1594133233" sldId="1752"/>
            <ac:spMk id="5" creationId="{F0DBF585-FEE5-4E1A-A4B3-7A23F938CE5C}"/>
          </ac:spMkLst>
        </pc:spChg>
        <pc:spChg chg="del mod">
          <ac:chgData name="Yaron" userId="5aab97db-2b28-4b1e-ae6e-ac1b04411bcf" providerId="ADAL" clId="{D9A74FE8-084B-4A9B-A93B-FC9F3473A7B7}" dt="2019-10-31T07:46:59.196" v="675" actId="478"/>
          <ac:spMkLst>
            <pc:docMk/>
            <pc:sldMk cId="1594133233" sldId="1752"/>
            <ac:spMk id="7" creationId="{5EEC47D6-3471-434D-A538-6A2E80574986}"/>
          </ac:spMkLst>
        </pc:spChg>
        <pc:picChg chg="add">
          <ac:chgData name="Yaron" userId="5aab97db-2b28-4b1e-ae6e-ac1b04411bcf" providerId="ADAL" clId="{D9A74FE8-084B-4A9B-A93B-FC9F3473A7B7}" dt="2019-10-30T07:53:14.796" v="1"/>
          <ac:picMkLst>
            <pc:docMk/>
            <pc:sldMk cId="1594133233" sldId="1752"/>
            <ac:picMk id="6" creationId="{7075EE7B-AF98-42E3-A766-13BCFBD1EF8C}"/>
          </ac:picMkLst>
        </pc:picChg>
      </pc:sldChg>
      <pc:sldChg chg="addSp delSp modSp">
        <pc:chgData name="Yaron" userId="5aab97db-2b28-4b1e-ae6e-ac1b04411bcf" providerId="ADAL" clId="{D9A74FE8-084B-4A9B-A93B-FC9F3473A7B7}" dt="2019-10-31T07:47:14.476" v="678" actId="478"/>
        <pc:sldMkLst>
          <pc:docMk/>
          <pc:sldMk cId="3759763989" sldId="1761"/>
        </pc:sldMkLst>
        <pc:spChg chg="del mod">
          <ac:chgData name="Yaron" userId="5aab97db-2b28-4b1e-ae6e-ac1b04411bcf" providerId="ADAL" clId="{D9A74FE8-084B-4A9B-A93B-FC9F3473A7B7}" dt="2019-10-31T07:47:11.125" v="676" actId="478"/>
          <ac:spMkLst>
            <pc:docMk/>
            <pc:sldMk cId="3759763989" sldId="1761"/>
            <ac:spMk id="3" creationId="{01538109-7129-4916-A12B-BD16FBCEC3F2}"/>
          </ac:spMkLst>
        </pc:spChg>
        <pc:spChg chg="add del mod">
          <ac:chgData name="Yaron" userId="5aab97db-2b28-4b1e-ae6e-ac1b04411bcf" providerId="ADAL" clId="{D9A74FE8-084B-4A9B-A93B-FC9F3473A7B7}" dt="2019-10-30T07:53:54.818" v="5"/>
          <ac:spMkLst>
            <pc:docMk/>
            <pc:sldMk cId="3759763989" sldId="1761"/>
            <ac:spMk id="9" creationId="{09C27E24-5ED5-458E-AF48-75E7719E628A}"/>
          </ac:spMkLst>
        </pc:spChg>
        <pc:spChg chg="add del mod">
          <ac:chgData name="Yaron" userId="5aab97db-2b28-4b1e-ae6e-ac1b04411bcf" providerId="ADAL" clId="{D9A74FE8-084B-4A9B-A93B-FC9F3473A7B7}" dt="2019-10-31T07:47:12.292" v="677" actId="478"/>
          <ac:spMkLst>
            <pc:docMk/>
            <pc:sldMk cId="3759763989" sldId="1761"/>
            <ac:spMk id="10" creationId="{20433A1B-AF54-43E9-AFD3-A779FFEADE36}"/>
          </ac:spMkLst>
        </pc:spChg>
        <pc:spChg chg="del">
          <ac:chgData name="Yaron" userId="5aab97db-2b28-4b1e-ae6e-ac1b04411bcf" providerId="ADAL" clId="{D9A74FE8-084B-4A9B-A93B-FC9F3473A7B7}" dt="2019-10-31T07:47:14.476" v="678" actId="478"/>
          <ac:spMkLst>
            <pc:docMk/>
            <pc:sldMk cId="3759763989" sldId="1761"/>
            <ac:spMk id="18" creationId="{6564F026-FB30-4B60-A82B-34CAFAE861EF}"/>
          </ac:spMkLst>
        </pc:spChg>
      </pc:sldChg>
      <pc:sldChg chg="delSp modSp">
        <pc:chgData name="Yaron" userId="5aab97db-2b28-4b1e-ae6e-ac1b04411bcf" providerId="ADAL" clId="{D9A74FE8-084B-4A9B-A93B-FC9F3473A7B7}" dt="2019-10-31T07:50:23.708" v="919" actId="478"/>
        <pc:sldMkLst>
          <pc:docMk/>
          <pc:sldMk cId="789435454" sldId="1763"/>
        </pc:sldMkLst>
        <pc:spChg chg="del mod">
          <ac:chgData name="Yaron" userId="5aab97db-2b28-4b1e-ae6e-ac1b04411bcf" providerId="ADAL" clId="{D9A74FE8-084B-4A9B-A93B-FC9F3473A7B7}" dt="2019-10-31T07:50:23.708" v="919" actId="478"/>
          <ac:spMkLst>
            <pc:docMk/>
            <pc:sldMk cId="789435454" sldId="1763"/>
            <ac:spMk id="7" creationId="{71693001-7D87-475D-A9F7-D10DA5B81D0A}"/>
          </ac:spMkLst>
        </pc:spChg>
      </pc:sldChg>
      <pc:sldChg chg="modSp">
        <pc:chgData name="Yaron" userId="5aab97db-2b28-4b1e-ae6e-ac1b04411bcf" providerId="ADAL" clId="{D9A74FE8-084B-4A9B-A93B-FC9F3473A7B7}" dt="2019-10-31T08:05:17.611" v="1591" actId="20577"/>
        <pc:sldMkLst>
          <pc:docMk/>
          <pc:sldMk cId="1034572609" sldId="1784"/>
        </pc:sldMkLst>
        <pc:spChg chg="mod">
          <ac:chgData name="Yaron" userId="5aab97db-2b28-4b1e-ae6e-ac1b04411bcf" providerId="ADAL" clId="{D9A74FE8-084B-4A9B-A93B-FC9F3473A7B7}" dt="2019-10-31T08:05:17.611" v="1591" actId="20577"/>
          <ac:spMkLst>
            <pc:docMk/>
            <pc:sldMk cId="1034572609" sldId="1784"/>
            <ac:spMk id="3" creationId="{7A5FB7D8-70AC-4F99-959E-D4F2A8D93CE3}"/>
          </ac:spMkLst>
        </pc:spChg>
      </pc:sldChg>
      <pc:sldChg chg="delSp">
        <pc:chgData name="Yaron" userId="5aab97db-2b28-4b1e-ae6e-ac1b04411bcf" providerId="ADAL" clId="{D9A74FE8-084B-4A9B-A93B-FC9F3473A7B7}" dt="2019-10-31T07:52:19.788" v="924" actId="478"/>
        <pc:sldMkLst>
          <pc:docMk/>
          <pc:sldMk cId="4245656498" sldId="1785"/>
        </pc:sldMkLst>
        <pc:spChg chg="del">
          <ac:chgData name="Yaron" userId="5aab97db-2b28-4b1e-ae6e-ac1b04411bcf" providerId="ADAL" clId="{D9A74FE8-084B-4A9B-A93B-FC9F3473A7B7}" dt="2019-10-31T07:52:19.788" v="924" actId="478"/>
          <ac:spMkLst>
            <pc:docMk/>
            <pc:sldMk cId="4245656498" sldId="1785"/>
            <ac:spMk id="20" creationId="{829FE8F0-19EE-4B8A-BCFB-1DE50AE74428}"/>
          </ac:spMkLst>
        </pc:spChg>
      </pc:sldChg>
      <pc:sldChg chg="modAnim">
        <pc:chgData name="Yaron" userId="5aab97db-2b28-4b1e-ae6e-ac1b04411bcf" providerId="ADAL" clId="{D9A74FE8-084B-4A9B-A93B-FC9F3473A7B7}" dt="2019-11-03T15:29:12.193" v="1975"/>
        <pc:sldMkLst>
          <pc:docMk/>
          <pc:sldMk cId="671255200" sldId="1791"/>
        </pc:sldMkLst>
      </pc:sldChg>
      <pc:sldChg chg="modSp">
        <pc:chgData name="Yaron" userId="5aab97db-2b28-4b1e-ae6e-ac1b04411bcf" providerId="ADAL" clId="{D9A74FE8-084B-4A9B-A93B-FC9F3473A7B7}" dt="2019-10-31T07:52:55.556" v="969" actId="20577"/>
        <pc:sldMkLst>
          <pc:docMk/>
          <pc:sldMk cId="3290753321" sldId="1793"/>
        </pc:sldMkLst>
        <pc:spChg chg="mod">
          <ac:chgData name="Yaron" userId="5aab97db-2b28-4b1e-ae6e-ac1b04411bcf" providerId="ADAL" clId="{D9A74FE8-084B-4A9B-A93B-FC9F3473A7B7}" dt="2019-10-31T07:52:55.556" v="969" actId="20577"/>
          <ac:spMkLst>
            <pc:docMk/>
            <pc:sldMk cId="3290753321" sldId="1793"/>
            <ac:spMk id="3" creationId="{93F9E8D5-9983-41E8-920F-F79AE6C422D6}"/>
          </ac:spMkLst>
        </pc:spChg>
      </pc:sldChg>
      <pc:sldChg chg="delSp">
        <pc:chgData name="Yaron" userId="5aab97db-2b28-4b1e-ae6e-ac1b04411bcf" providerId="ADAL" clId="{D9A74FE8-084B-4A9B-A93B-FC9F3473A7B7}" dt="2019-10-31T07:51:53.340" v="920" actId="478"/>
        <pc:sldMkLst>
          <pc:docMk/>
          <pc:sldMk cId="769684738" sldId="1794"/>
        </pc:sldMkLst>
        <pc:spChg chg="del">
          <ac:chgData name="Yaron" userId="5aab97db-2b28-4b1e-ae6e-ac1b04411bcf" providerId="ADAL" clId="{D9A74FE8-084B-4A9B-A93B-FC9F3473A7B7}" dt="2019-10-31T07:51:53.340" v="920" actId="478"/>
          <ac:spMkLst>
            <pc:docMk/>
            <pc:sldMk cId="769684738" sldId="1794"/>
            <ac:spMk id="4" creationId="{2EE52485-1AF7-44CB-8B9B-9F75AF24CA40}"/>
          </ac:spMkLst>
        </pc:spChg>
      </pc:sldChg>
      <pc:sldChg chg="modSp">
        <pc:chgData name="Yaron" userId="5aab97db-2b28-4b1e-ae6e-ac1b04411bcf" providerId="ADAL" clId="{D9A74FE8-084B-4A9B-A93B-FC9F3473A7B7}" dt="2019-11-03T15:35:46.356" v="1979" actId="20577"/>
        <pc:sldMkLst>
          <pc:docMk/>
          <pc:sldMk cId="3513878749" sldId="1796"/>
        </pc:sldMkLst>
        <pc:spChg chg="mod">
          <ac:chgData name="Yaron" userId="5aab97db-2b28-4b1e-ae6e-ac1b04411bcf" providerId="ADAL" clId="{D9A74FE8-084B-4A9B-A93B-FC9F3473A7B7}" dt="2019-11-03T15:35:46.356" v="1979" actId="20577"/>
          <ac:spMkLst>
            <pc:docMk/>
            <pc:sldMk cId="3513878749" sldId="1796"/>
            <ac:spMk id="3" creationId="{065F826B-4D12-4CA1-A4FC-F3D77016C48F}"/>
          </ac:spMkLst>
        </pc:spChg>
      </pc:sldChg>
      <pc:sldChg chg="modSp">
        <pc:chgData name="Yaron" userId="5aab97db-2b28-4b1e-ae6e-ac1b04411bcf" providerId="ADAL" clId="{D9A74FE8-084B-4A9B-A93B-FC9F3473A7B7}" dt="2019-11-03T15:38:33.631" v="2120" actId="20577"/>
        <pc:sldMkLst>
          <pc:docMk/>
          <pc:sldMk cId="308147776" sldId="1797"/>
        </pc:sldMkLst>
        <pc:spChg chg="mod">
          <ac:chgData name="Yaron" userId="5aab97db-2b28-4b1e-ae6e-ac1b04411bcf" providerId="ADAL" clId="{D9A74FE8-084B-4A9B-A93B-FC9F3473A7B7}" dt="2019-11-03T15:38:33.631" v="2120" actId="20577"/>
          <ac:spMkLst>
            <pc:docMk/>
            <pc:sldMk cId="308147776" sldId="1797"/>
            <ac:spMk id="3" creationId="{B2D991B6-E785-4250-B97B-A1B4C73A18A7}"/>
          </ac:spMkLst>
        </pc:spChg>
      </pc:sldChg>
      <pc:sldChg chg="addSp delSp modSp">
        <pc:chgData name="Yaron" userId="5aab97db-2b28-4b1e-ae6e-ac1b04411bcf" providerId="ADAL" clId="{D9A74FE8-084B-4A9B-A93B-FC9F3473A7B7}" dt="2019-10-31T07:54:52.843" v="975" actId="478"/>
        <pc:sldMkLst>
          <pc:docMk/>
          <pc:sldMk cId="1675476702" sldId="1798"/>
        </pc:sldMkLst>
        <pc:spChg chg="del">
          <ac:chgData name="Yaron" userId="5aab97db-2b28-4b1e-ae6e-ac1b04411bcf" providerId="ADAL" clId="{D9A74FE8-084B-4A9B-A93B-FC9F3473A7B7}" dt="2019-10-31T07:54:49.739" v="973" actId="478"/>
          <ac:spMkLst>
            <pc:docMk/>
            <pc:sldMk cId="1675476702" sldId="1798"/>
            <ac:spMk id="4" creationId="{1C467D90-556C-7548-ADBD-1C7C7E171636}"/>
          </ac:spMkLst>
        </pc:spChg>
        <pc:spChg chg="add del mod">
          <ac:chgData name="Yaron" userId="5aab97db-2b28-4b1e-ae6e-ac1b04411bcf" providerId="ADAL" clId="{D9A74FE8-084B-4A9B-A93B-FC9F3473A7B7}" dt="2019-10-31T07:54:51.275" v="974" actId="478"/>
          <ac:spMkLst>
            <pc:docMk/>
            <pc:sldMk cId="1675476702" sldId="1798"/>
            <ac:spMk id="5" creationId="{AEBF248A-A9C0-4D7B-9922-38A36625479C}"/>
          </ac:spMkLst>
        </pc:spChg>
        <pc:spChg chg="del">
          <ac:chgData name="Yaron" userId="5aab97db-2b28-4b1e-ae6e-ac1b04411bcf" providerId="ADAL" clId="{D9A74FE8-084B-4A9B-A93B-FC9F3473A7B7}" dt="2019-10-31T07:54:52.843" v="975" actId="478"/>
          <ac:spMkLst>
            <pc:docMk/>
            <pc:sldMk cId="1675476702" sldId="1798"/>
            <ac:spMk id="6" creationId="{355C889C-EC89-40A8-9F34-92D0034BA515}"/>
          </ac:spMkLst>
        </pc:spChg>
      </pc:sldChg>
      <pc:sldChg chg="delSp del">
        <pc:chgData name="Yaron" userId="5aab97db-2b28-4b1e-ae6e-ac1b04411bcf" providerId="ADAL" clId="{D9A74FE8-084B-4A9B-A93B-FC9F3473A7B7}" dt="2019-10-31T07:55:07.755" v="977" actId="2696"/>
        <pc:sldMkLst>
          <pc:docMk/>
          <pc:sldMk cId="1471159608" sldId="1806"/>
        </pc:sldMkLst>
        <pc:spChg chg="del">
          <ac:chgData name="Yaron" userId="5aab97db-2b28-4b1e-ae6e-ac1b04411bcf" providerId="ADAL" clId="{D9A74FE8-084B-4A9B-A93B-FC9F3473A7B7}" dt="2019-10-31T07:55:03.627" v="976" actId="478"/>
          <ac:spMkLst>
            <pc:docMk/>
            <pc:sldMk cId="1471159608" sldId="1806"/>
            <ac:spMk id="4" creationId="{FF9D7444-1099-4FE1-B3C0-44AA2D792C30}"/>
          </ac:spMkLst>
        </pc:spChg>
      </pc:sldChg>
      <pc:sldChg chg="modSp">
        <pc:chgData name="Yaron" userId="5aab97db-2b28-4b1e-ae6e-ac1b04411bcf" providerId="ADAL" clId="{D9A74FE8-084B-4A9B-A93B-FC9F3473A7B7}" dt="2019-10-31T07:48:18.109" v="835" actId="20577"/>
        <pc:sldMkLst>
          <pc:docMk/>
          <pc:sldMk cId="3485415001" sldId="1890"/>
        </pc:sldMkLst>
        <pc:spChg chg="mod">
          <ac:chgData name="Yaron" userId="5aab97db-2b28-4b1e-ae6e-ac1b04411bcf" providerId="ADAL" clId="{D9A74FE8-084B-4A9B-A93B-FC9F3473A7B7}" dt="2019-10-31T07:48:18.109" v="835" actId="20577"/>
          <ac:spMkLst>
            <pc:docMk/>
            <pc:sldMk cId="3485415001" sldId="1890"/>
            <ac:spMk id="3" creationId="{E3200F5E-D298-46A6-9A39-6585B04508AC}"/>
          </ac:spMkLst>
        </pc:spChg>
      </pc:sldChg>
      <pc:sldChg chg="ord">
        <pc:chgData name="Yaron" userId="5aab97db-2b28-4b1e-ae6e-ac1b04411bcf" providerId="ADAL" clId="{D9A74FE8-084B-4A9B-A93B-FC9F3473A7B7}" dt="2019-10-31T07:54:12.686" v="971"/>
        <pc:sldMkLst>
          <pc:docMk/>
          <pc:sldMk cId="1072644458" sldId="1905"/>
        </pc:sldMkLst>
      </pc:sldChg>
      <pc:sldChg chg="addSp delSp modSp ord delAnim modAnim">
        <pc:chgData name="Yaron" userId="5aab97db-2b28-4b1e-ae6e-ac1b04411bcf" providerId="ADAL" clId="{D9A74FE8-084B-4A9B-A93B-FC9F3473A7B7}" dt="2019-11-03T15:45:46.613" v="2197"/>
        <pc:sldMkLst>
          <pc:docMk/>
          <pc:sldMk cId="582990504" sldId="1907"/>
        </pc:sldMkLst>
        <pc:spChg chg="del">
          <ac:chgData name="Yaron" userId="5aab97db-2b28-4b1e-ae6e-ac1b04411bcf" providerId="ADAL" clId="{D9A74FE8-084B-4A9B-A93B-FC9F3473A7B7}" dt="2019-10-31T07:54:28.948" v="972" actId="478"/>
          <ac:spMkLst>
            <pc:docMk/>
            <pc:sldMk cId="582990504" sldId="1907"/>
            <ac:spMk id="5" creationId="{AD6FA55A-BFBA-4469-B332-71E00EF7A188}"/>
          </ac:spMkLst>
        </pc:spChg>
        <pc:picChg chg="add mod">
          <ac:chgData name="Yaron" userId="5aab97db-2b28-4b1e-ae6e-ac1b04411bcf" providerId="ADAL" clId="{D9A74FE8-084B-4A9B-A93B-FC9F3473A7B7}" dt="2019-10-30T12:37:01.438" v="583" actId="1076"/>
          <ac:picMkLst>
            <pc:docMk/>
            <pc:sldMk cId="582990504" sldId="1907"/>
            <ac:picMk id="4" creationId="{32498257-B51D-4BD6-9F39-C21FEBAAEC25}"/>
          </ac:picMkLst>
        </pc:picChg>
        <pc:picChg chg="del mod">
          <ac:chgData name="Yaron" userId="5aab97db-2b28-4b1e-ae6e-ac1b04411bcf" providerId="ADAL" clId="{D9A74FE8-084B-4A9B-A93B-FC9F3473A7B7}" dt="2019-10-30T12:34:54.160" v="577" actId="478"/>
          <ac:picMkLst>
            <pc:docMk/>
            <pc:sldMk cId="582990504" sldId="1907"/>
            <ac:picMk id="5" creationId="{1D3E27FE-2448-41A6-8810-A820AB1AF2CE}"/>
          </ac:picMkLst>
        </pc:picChg>
        <pc:picChg chg="add mod">
          <ac:chgData name="Yaron" userId="5aab97db-2b28-4b1e-ae6e-ac1b04411bcf" providerId="ADAL" clId="{D9A74FE8-084B-4A9B-A93B-FC9F3473A7B7}" dt="2019-10-31T07:53:44.502" v="970" actId="1076"/>
          <ac:picMkLst>
            <pc:docMk/>
            <pc:sldMk cId="582990504" sldId="1907"/>
            <ac:picMk id="6" creationId="{D4779272-8B9F-426D-8D9C-009264DD02B9}"/>
          </ac:picMkLst>
        </pc:picChg>
      </pc:sldChg>
      <pc:sldChg chg="modSp add modAnim">
        <pc:chgData name="Yaron" userId="5aab97db-2b28-4b1e-ae6e-ac1b04411bcf" providerId="ADAL" clId="{D9A74FE8-084B-4A9B-A93B-FC9F3473A7B7}" dt="2019-10-31T08:10:58.676" v="1809" actId="207"/>
        <pc:sldMkLst>
          <pc:docMk/>
          <pc:sldMk cId="429723422" sldId="1909"/>
        </pc:sldMkLst>
        <pc:spChg chg="mod">
          <ac:chgData name="Yaron" userId="5aab97db-2b28-4b1e-ae6e-ac1b04411bcf" providerId="ADAL" clId="{D9A74FE8-084B-4A9B-A93B-FC9F3473A7B7}" dt="2019-10-31T08:05:34.368" v="1607" actId="20577"/>
          <ac:spMkLst>
            <pc:docMk/>
            <pc:sldMk cId="429723422" sldId="1909"/>
            <ac:spMk id="2" creationId="{F83219C8-CDA0-466B-95F2-6099C3A2E59C}"/>
          </ac:spMkLst>
        </pc:spChg>
        <pc:spChg chg="mod">
          <ac:chgData name="Yaron" userId="5aab97db-2b28-4b1e-ae6e-ac1b04411bcf" providerId="ADAL" clId="{D9A74FE8-084B-4A9B-A93B-FC9F3473A7B7}" dt="2019-10-31T08:10:58.676" v="1809" actId="207"/>
          <ac:spMkLst>
            <pc:docMk/>
            <pc:sldMk cId="429723422" sldId="1909"/>
            <ac:spMk id="3" creationId="{065F826B-4D12-4CA1-A4FC-F3D77016C48F}"/>
          </ac:spMkLst>
        </pc:spChg>
      </pc:sldChg>
      <pc:sldChg chg="del">
        <pc:chgData name="Yaron" userId="5aab97db-2b28-4b1e-ae6e-ac1b04411bcf" providerId="ADAL" clId="{D9A74FE8-084B-4A9B-A93B-FC9F3473A7B7}" dt="2019-10-30T07:59:01.188" v="412" actId="2696"/>
        <pc:sldMkLst>
          <pc:docMk/>
          <pc:sldMk cId="702175033" sldId="1909"/>
        </pc:sldMkLst>
      </pc:sldChg>
      <pc:sldChg chg="delSp modSp add del delAnim">
        <pc:chgData name="Yaron" userId="5aab97db-2b28-4b1e-ae6e-ac1b04411bcf" providerId="ADAL" clId="{D9A74FE8-084B-4A9B-A93B-FC9F3473A7B7}" dt="2019-10-31T07:59:56.888" v="1009" actId="2696"/>
        <pc:sldMkLst>
          <pc:docMk/>
          <pc:sldMk cId="1244644694" sldId="1910"/>
        </pc:sldMkLst>
        <pc:spChg chg="mod">
          <ac:chgData name="Yaron" userId="5aab97db-2b28-4b1e-ae6e-ac1b04411bcf" providerId="ADAL" clId="{D9A74FE8-084B-4A9B-A93B-FC9F3473A7B7}" dt="2019-10-31T07:59:45.059" v="1005" actId="20577"/>
          <ac:spMkLst>
            <pc:docMk/>
            <pc:sldMk cId="1244644694" sldId="1910"/>
            <ac:spMk id="2" creationId="{426A2BE6-B528-499C-9827-1833557812D3}"/>
          </ac:spMkLst>
        </pc:spChg>
        <pc:spChg chg="del">
          <ac:chgData name="Yaron" userId="5aab97db-2b28-4b1e-ae6e-ac1b04411bcf" providerId="ADAL" clId="{D9A74FE8-084B-4A9B-A93B-FC9F3473A7B7}" dt="2019-10-31T07:59:47.404" v="1006" actId="478"/>
          <ac:spMkLst>
            <pc:docMk/>
            <pc:sldMk cId="1244644694" sldId="1910"/>
            <ac:spMk id="51" creationId="{E19A21FC-7672-4F0F-8950-8430BDCB3805}"/>
          </ac:spMkLst>
        </pc:spChg>
      </pc:sldChg>
      <pc:sldChg chg="modSp add ord modAnim">
        <pc:chgData name="Yaron" userId="5aab97db-2b28-4b1e-ae6e-ac1b04411bcf" providerId="ADAL" clId="{D9A74FE8-084B-4A9B-A93B-FC9F3473A7B7}" dt="2019-10-31T08:01:47.955" v="1378" actId="20577"/>
        <pc:sldMkLst>
          <pc:docMk/>
          <pc:sldMk cId="3122268536" sldId="1911"/>
        </pc:sldMkLst>
        <pc:spChg chg="mod">
          <ac:chgData name="Yaron" userId="5aab97db-2b28-4b1e-ae6e-ac1b04411bcf" providerId="ADAL" clId="{D9A74FE8-084B-4A9B-A93B-FC9F3473A7B7}" dt="2019-10-31T08:00:10.244" v="1049" actId="20577"/>
          <ac:spMkLst>
            <pc:docMk/>
            <pc:sldMk cId="3122268536" sldId="1911"/>
            <ac:spMk id="2" creationId="{426A2BE6-B528-499C-9827-1833557812D3}"/>
          </ac:spMkLst>
        </pc:spChg>
        <pc:spChg chg="mod">
          <ac:chgData name="Yaron" userId="5aab97db-2b28-4b1e-ae6e-ac1b04411bcf" providerId="ADAL" clId="{D9A74FE8-084B-4A9B-A93B-FC9F3473A7B7}" dt="2019-10-31T08:01:47.955" v="1378" actId="20577"/>
          <ac:spMkLst>
            <pc:docMk/>
            <pc:sldMk cId="3122268536" sldId="1911"/>
            <ac:spMk id="3" creationId="{7C948895-E0BE-4AA5-91F7-77B74136F225}"/>
          </ac:spMkLst>
        </pc:spChg>
      </pc:sldChg>
    </pc:docChg>
  </pc:docChgLst>
  <pc:docChgLst>
    <pc:chgData name="Avi Shoshan" userId="S::avi@earlysign.com::00d9c0e4-1fd5-45ef-a1a4-b454cc6b3668" providerId="AD" clId="Web-{7D54E747-96D1-ED30-9E17-515D963C38BA}"/>
    <pc:docChg chg="modSld sldOrd">
      <pc:chgData name="Avi Shoshan" userId="S::avi@earlysign.com::00d9c0e4-1fd5-45ef-a1a4-b454cc6b3668" providerId="AD" clId="Web-{7D54E747-96D1-ED30-9E17-515D963C38BA}" dt="2019-11-04T06:34:02.238" v="1"/>
      <pc:docMkLst>
        <pc:docMk/>
      </pc:docMkLst>
      <pc:sldChg chg="ord">
        <pc:chgData name="Avi Shoshan" userId="S::avi@earlysign.com::00d9c0e4-1fd5-45ef-a1a4-b454cc6b3668" providerId="AD" clId="Web-{7D54E747-96D1-ED30-9E17-515D963C38BA}" dt="2019-11-04T06:34:02.238" v="1"/>
        <pc:sldMkLst>
          <pc:docMk/>
          <pc:sldMk cId="4223974126" sldId="307"/>
        </pc:sldMkLst>
      </pc:sldChg>
      <pc:sldChg chg="delSp">
        <pc:chgData name="Avi Shoshan" userId="S::avi@earlysign.com::00d9c0e4-1fd5-45ef-a1a4-b454cc6b3668" providerId="AD" clId="Web-{7D54E747-96D1-ED30-9E17-515D963C38BA}" dt="2019-11-04T06:31:46.175" v="0"/>
        <pc:sldMkLst>
          <pc:docMk/>
          <pc:sldMk cId="2916620781" sldId="1891"/>
        </pc:sldMkLst>
        <pc:spChg chg="del">
          <ac:chgData name="Avi Shoshan" userId="S::avi@earlysign.com::00d9c0e4-1fd5-45ef-a1a4-b454cc6b3668" providerId="AD" clId="Web-{7D54E747-96D1-ED30-9E17-515D963C38BA}" dt="2019-11-04T06:31:46.175" v="0"/>
          <ac:spMkLst>
            <pc:docMk/>
            <pc:sldMk cId="2916620781" sldId="1891"/>
            <ac:spMk id="3" creationId="{47BEF39C-0D56-4441-815E-E25EBC0820A9}"/>
          </ac:spMkLst>
        </pc:spChg>
      </pc:sldChg>
    </pc:docChg>
  </pc:docChgLst>
  <pc:docChgLst>
    <pc:chgData name="Ori" userId="S::ori@earlysign.com::3d87ec65-d032-4163-87ac-ba6ee7c42c67" providerId="AD" clId="Web-{1D7C706C-38B8-AF79-F50E-6031987613F0}"/>
    <pc:docChg chg="modSld">
      <pc:chgData name="Ori" userId="S::ori@earlysign.com::3d87ec65-d032-4163-87ac-ba6ee7c42c67" providerId="AD" clId="Web-{1D7C706C-38B8-AF79-F50E-6031987613F0}" dt="2019-10-30T23:12:53.268" v="2574" actId="1076"/>
      <pc:docMkLst>
        <pc:docMk/>
      </pc:docMkLst>
      <pc:sldChg chg="addSp modSp">
        <pc:chgData name="Ori" userId="S::ori@earlysign.com::3d87ec65-d032-4163-87ac-ba6ee7c42c67" providerId="AD" clId="Web-{1D7C706C-38B8-AF79-F50E-6031987613F0}" dt="2019-10-30T22:49:09.373" v="1433" actId="14100"/>
        <pc:sldMkLst>
          <pc:docMk/>
          <pc:sldMk cId="3853144786" sldId="311"/>
        </pc:sldMkLst>
        <pc:spChg chg="add mod">
          <ac:chgData name="Ori" userId="S::ori@earlysign.com::3d87ec65-d032-4163-87ac-ba6ee7c42c67" providerId="AD" clId="Web-{1D7C706C-38B8-AF79-F50E-6031987613F0}" dt="2019-10-30T22:47:47.654" v="1300" actId="14100"/>
          <ac:spMkLst>
            <pc:docMk/>
            <pc:sldMk cId="3853144786" sldId="311"/>
            <ac:spMk id="4" creationId="{B1FC23F4-CA34-43B5-81CE-72194E8622D4}"/>
          </ac:spMkLst>
        </pc:spChg>
        <pc:spChg chg="add mod">
          <ac:chgData name="Ori" userId="S::ori@earlysign.com::3d87ec65-d032-4163-87ac-ba6ee7c42c67" providerId="AD" clId="Web-{1D7C706C-38B8-AF79-F50E-6031987613F0}" dt="2019-10-30T22:49:09.373" v="1433" actId="14100"/>
          <ac:spMkLst>
            <pc:docMk/>
            <pc:sldMk cId="3853144786" sldId="311"/>
            <ac:spMk id="5" creationId="{7FBE6334-A353-4603-A829-2D47A01323EE}"/>
          </ac:spMkLst>
        </pc:spChg>
      </pc:sldChg>
      <pc:sldChg chg="addSp modSp">
        <pc:chgData name="Ori" userId="S::ori@earlysign.com::3d87ec65-d032-4163-87ac-ba6ee7c42c67" providerId="AD" clId="Web-{1D7C706C-38B8-AF79-F50E-6031987613F0}" dt="2019-10-30T23:05:16.820" v="2325" actId="20577"/>
        <pc:sldMkLst>
          <pc:docMk/>
          <pc:sldMk cId="2199722610" sldId="318"/>
        </pc:sldMkLst>
        <pc:spChg chg="add mod">
          <ac:chgData name="Ori" userId="S::ori@earlysign.com::3d87ec65-d032-4163-87ac-ba6ee7c42c67" providerId="AD" clId="Web-{1D7C706C-38B8-AF79-F50E-6031987613F0}" dt="2019-10-30T23:05:16.820" v="2325" actId="20577"/>
          <ac:spMkLst>
            <pc:docMk/>
            <pc:sldMk cId="2199722610" sldId="318"/>
            <ac:spMk id="6" creationId="{44843E7B-8E72-4D10-AC49-5F45B114AC59}"/>
          </ac:spMkLst>
        </pc:spChg>
      </pc:sldChg>
      <pc:sldChg chg="addSp modSp">
        <pc:chgData name="Ori" userId="S::ori@earlysign.com::3d87ec65-d032-4163-87ac-ba6ee7c42c67" providerId="AD" clId="Web-{1D7C706C-38B8-AF79-F50E-6031987613F0}" dt="2019-10-30T22:35:37.769" v="724" actId="1076"/>
        <pc:sldMkLst>
          <pc:docMk/>
          <pc:sldMk cId="1609243060" sldId="325"/>
        </pc:sldMkLst>
        <pc:spChg chg="add mod">
          <ac:chgData name="Ori" userId="S::ori@earlysign.com::3d87ec65-d032-4163-87ac-ba6ee7c42c67" providerId="AD" clId="Web-{1D7C706C-38B8-AF79-F50E-6031987613F0}" dt="2019-10-30T22:34:25.097" v="662" actId="20577"/>
          <ac:spMkLst>
            <pc:docMk/>
            <pc:sldMk cId="1609243060" sldId="325"/>
            <ac:spMk id="4" creationId="{7D9A0B27-C247-40DD-AF4B-F10E026EF49E}"/>
          </ac:spMkLst>
        </pc:spChg>
        <pc:spChg chg="add mod">
          <ac:chgData name="Ori" userId="S::ori@earlysign.com::3d87ec65-d032-4163-87ac-ba6ee7c42c67" providerId="AD" clId="Web-{1D7C706C-38B8-AF79-F50E-6031987613F0}" dt="2019-10-30T22:35:37.769" v="724" actId="1076"/>
          <ac:spMkLst>
            <pc:docMk/>
            <pc:sldMk cId="1609243060" sldId="325"/>
            <ac:spMk id="5" creationId="{16514B89-8EDB-48FA-BFCF-4C7EEC53F518}"/>
          </ac:spMkLst>
        </pc:spChg>
      </pc:sldChg>
      <pc:sldChg chg="addSp modSp">
        <pc:chgData name="Ori" userId="S::ori@earlysign.com::3d87ec65-d032-4163-87ac-ba6ee7c42c67" providerId="AD" clId="Web-{1D7C706C-38B8-AF79-F50E-6031987613F0}" dt="2019-10-30T22:30:51.734" v="280"/>
        <pc:sldMkLst>
          <pc:docMk/>
          <pc:sldMk cId="2236338265" sldId="327"/>
        </pc:sldMkLst>
        <pc:spChg chg="add mod">
          <ac:chgData name="Ori" userId="S::ori@earlysign.com::3d87ec65-d032-4163-87ac-ba6ee7c42c67" providerId="AD" clId="Web-{1D7C706C-38B8-AF79-F50E-6031987613F0}" dt="2019-10-30T22:30:51.734" v="280"/>
          <ac:spMkLst>
            <pc:docMk/>
            <pc:sldMk cId="2236338265" sldId="327"/>
            <ac:spMk id="4" creationId="{A7782FD1-7037-408D-A92C-1CB210A451F4}"/>
          </ac:spMkLst>
        </pc:spChg>
      </pc:sldChg>
      <pc:sldChg chg="addSp modSp">
        <pc:chgData name="Ori" userId="S::ori@earlysign.com::3d87ec65-d032-4163-87ac-ba6ee7c42c67" providerId="AD" clId="Web-{1D7C706C-38B8-AF79-F50E-6031987613F0}" dt="2019-10-30T22:43:16.464" v="988" actId="14100"/>
        <pc:sldMkLst>
          <pc:docMk/>
          <pc:sldMk cId="1949029081" sldId="333"/>
        </pc:sldMkLst>
        <pc:spChg chg="add mod">
          <ac:chgData name="Ori" userId="S::ori@earlysign.com::3d87ec65-d032-4163-87ac-ba6ee7c42c67" providerId="AD" clId="Web-{1D7C706C-38B8-AF79-F50E-6031987613F0}" dt="2019-10-30T22:43:16.464" v="988" actId="14100"/>
          <ac:spMkLst>
            <pc:docMk/>
            <pc:sldMk cId="1949029081" sldId="333"/>
            <ac:spMk id="6" creationId="{36597F11-B7DE-490E-8C36-97C18DA97949}"/>
          </ac:spMkLst>
        </pc:spChg>
      </pc:sldChg>
      <pc:sldChg chg="addSp modSp">
        <pc:chgData name="Ori" userId="S::ori@earlysign.com::3d87ec65-d032-4163-87ac-ba6ee7c42c67" providerId="AD" clId="Web-{1D7C706C-38B8-AF79-F50E-6031987613F0}" dt="2019-10-30T22:46:02.715" v="1236" actId="20577"/>
        <pc:sldMkLst>
          <pc:docMk/>
          <pc:sldMk cId="1595425548" sldId="335"/>
        </pc:sldMkLst>
        <pc:spChg chg="add mod">
          <ac:chgData name="Ori" userId="S::ori@earlysign.com::3d87ec65-d032-4163-87ac-ba6ee7c42c67" providerId="AD" clId="Web-{1D7C706C-38B8-AF79-F50E-6031987613F0}" dt="2019-10-30T22:46:02.715" v="1236" actId="20577"/>
          <ac:spMkLst>
            <pc:docMk/>
            <pc:sldMk cId="1595425548" sldId="335"/>
            <ac:spMk id="6" creationId="{4A2449B3-634B-4837-833D-05FF4B2754CF}"/>
          </ac:spMkLst>
        </pc:spChg>
      </pc:sldChg>
      <pc:sldChg chg="addSp modSp">
        <pc:chgData name="Ori" userId="S::ori@earlysign.com::3d87ec65-d032-4163-87ac-ba6ee7c42c67" providerId="AD" clId="Web-{1D7C706C-38B8-AF79-F50E-6031987613F0}" dt="2019-10-30T22:29:12.717" v="145" actId="1076"/>
        <pc:sldMkLst>
          <pc:docMk/>
          <pc:sldMk cId="1594133233" sldId="1752"/>
        </pc:sldMkLst>
        <pc:spChg chg="add mod">
          <ac:chgData name="Ori" userId="S::ori@earlysign.com::3d87ec65-d032-4163-87ac-ba6ee7c42c67" providerId="AD" clId="Web-{1D7C706C-38B8-AF79-F50E-6031987613F0}" dt="2019-10-30T22:29:12.717" v="145" actId="1076"/>
          <ac:spMkLst>
            <pc:docMk/>
            <pc:sldMk cId="1594133233" sldId="1752"/>
            <ac:spMk id="4" creationId="{18718AD7-4B2D-4D68-A9A0-11558E9CD0AE}"/>
          </ac:spMkLst>
        </pc:spChg>
      </pc:sldChg>
      <pc:sldChg chg="addSp modSp">
        <pc:chgData name="Ori" userId="S::ori@earlysign.com::3d87ec65-d032-4163-87ac-ba6ee7c42c67" providerId="AD" clId="Web-{1D7C706C-38B8-AF79-F50E-6031987613F0}" dt="2019-10-30T22:40:43.899" v="872" actId="1076"/>
        <pc:sldMkLst>
          <pc:docMk/>
          <pc:sldMk cId="3759763989" sldId="1761"/>
        </pc:sldMkLst>
        <pc:spChg chg="add mod">
          <ac:chgData name="Ori" userId="S::ori@earlysign.com::3d87ec65-d032-4163-87ac-ba6ee7c42c67" providerId="AD" clId="Web-{1D7C706C-38B8-AF79-F50E-6031987613F0}" dt="2019-10-30T22:40:43.899" v="872" actId="1076"/>
          <ac:spMkLst>
            <pc:docMk/>
            <pc:sldMk cId="3759763989" sldId="1761"/>
            <ac:spMk id="18" creationId="{6564F026-FB30-4B60-A82B-34CAFAE861EF}"/>
          </ac:spMkLst>
        </pc:spChg>
      </pc:sldChg>
      <pc:sldChg chg="addSp modSp">
        <pc:chgData name="Ori" userId="S::ori@earlysign.com::3d87ec65-d032-4163-87ac-ba6ee7c42c67" providerId="AD" clId="Web-{1D7C706C-38B8-AF79-F50E-6031987613F0}" dt="2019-10-30T22:52:10.062" v="1666" actId="20577"/>
        <pc:sldMkLst>
          <pc:docMk/>
          <pc:sldMk cId="789435454" sldId="1763"/>
        </pc:sldMkLst>
        <pc:spChg chg="add mod">
          <ac:chgData name="Ori" userId="S::ori@earlysign.com::3d87ec65-d032-4163-87ac-ba6ee7c42c67" providerId="AD" clId="Web-{1D7C706C-38B8-AF79-F50E-6031987613F0}" dt="2019-10-30T22:52:10.062" v="1666" actId="20577"/>
          <ac:spMkLst>
            <pc:docMk/>
            <pc:sldMk cId="789435454" sldId="1763"/>
            <ac:spMk id="7" creationId="{71693001-7D87-475D-A9F7-D10DA5B81D0A}"/>
          </ac:spMkLst>
        </pc:spChg>
      </pc:sldChg>
      <pc:sldChg chg="modSp">
        <pc:chgData name="Ori" userId="S::ori@earlysign.com::3d87ec65-d032-4163-87ac-ba6ee7c42c67" providerId="AD" clId="Web-{1D7C706C-38B8-AF79-F50E-6031987613F0}" dt="2019-10-30T22:38:07.241" v="725" actId="14100"/>
        <pc:sldMkLst>
          <pc:docMk/>
          <pc:sldMk cId="876642068" sldId="1777"/>
        </pc:sldMkLst>
        <pc:spChg chg="mod">
          <ac:chgData name="Ori" userId="S::ori@earlysign.com::3d87ec65-d032-4163-87ac-ba6ee7c42c67" providerId="AD" clId="Web-{1D7C706C-38B8-AF79-F50E-6031987613F0}" dt="2019-10-30T22:38:07.241" v="725" actId="14100"/>
          <ac:spMkLst>
            <pc:docMk/>
            <pc:sldMk cId="876642068" sldId="1777"/>
            <ac:spMk id="3" creationId="{7C948895-E0BE-4AA5-91F7-77B74136F225}"/>
          </ac:spMkLst>
        </pc:spChg>
      </pc:sldChg>
      <pc:sldChg chg="addSp delSp modSp">
        <pc:chgData name="Ori" userId="S::ori@earlysign.com::3d87ec65-d032-4163-87ac-ba6ee7c42c67" providerId="AD" clId="Web-{1D7C706C-38B8-AF79-F50E-6031987613F0}" dt="2019-10-30T22:53:54.157" v="1775"/>
        <pc:sldMkLst>
          <pc:docMk/>
          <pc:sldMk cId="4245656498" sldId="1785"/>
        </pc:sldMkLst>
        <pc:spChg chg="add del">
          <ac:chgData name="Ori" userId="S::ori@earlysign.com::3d87ec65-d032-4163-87ac-ba6ee7c42c67" providerId="AD" clId="Web-{1D7C706C-38B8-AF79-F50E-6031987613F0}" dt="2019-10-30T22:53:07.797" v="1669"/>
          <ac:spMkLst>
            <pc:docMk/>
            <pc:sldMk cId="4245656498" sldId="1785"/>
            <ac:spMk id="18" creationId="{EA579C88-EDF4-483C-9407-28AE99EBB92F}"/>
          </ac:spMkLst>
        </pc:spChg>
        <pc:spChg chg="add mod">
          <ac:chgData name="Ori" userId="S::ori@earlysign.com::3d87ec65-d032-4163-87ac-ba6ee7c42c67" providerId="AD" clId="Web-{1D7C706C-38B8-AF79-F50E-6031987613F0}" dt="2019-10-30T22:53:54.157" v="1775"/>
          <ac:spMkLst>
            <pc:docMk/>
            <pc:sldMk cId="4245656498" sldId="1785"/>
            <ac:spMk id="20" creationId="{829FE8F0-19EE-4B8A-BCFB-1DE50AE74428}"/>
          </ac:spMkLst>
        </pc:spChg>
      </pc:sldChg>
      <pc:sldChg chg="addSp modSp">
        <pc:chgData name="Ori" userId="S::ori@earlysign.com::3d87ec65-d032-4163-87ac-ba6ee7c42c67" providerId="AD" clId="Web-{1D7C706C-38B8-AF79-F50E-6031987613F0}" dt="2019-10-30T22:58:01.487" v="2136"/>
        <pc:sldMkLst>
          <pc:docMk/>
          <pc:sldMk cId="769684738" sldId="1794"/>
        </pc:sldMkLst>
        <pc:spChg chg="add mod">
          <ac:chgData name="Ori" userId="S::ori@earlysign.com::3d87ec65-d032-4163-87ac-ba6ee7c42c67" providerId="AD" clId="Web-{1D7C706C-38B8-AF79-F50E-6031987613F0}" dt="2019-10-30T22:58:01.487" v="2136"/>
          <ac:spMkLst>
            <pc:docMk/>
            <pc:sldMk cId="769684738" sldId="1794"/>
            <ac:spMk id="4" creationId="{2EE52485-1AF7-44CB-8B9B-9F75AF24CA40}"/>
          </ac:spMkLst>
        </pc:spChg>
      </pc:sldChg>
      <pc:sldChg chg="addSp modSp">
        <pc:chgData name="Ori" userId="S::ori@earlysign.com::3d87ec65-d032-4163-87ac-ba6ee7c42c67" providerId="AD" clId="Web-{1D7C706C-38B8-AF79-F50E-6031987613F0}" dt="2019-10-30T23:11:15.767" v="2511" actId="1076"/>
        <pc:sldMkLst>
          <pc:docMk/>
          <pc:sldMk cId="1675476702" sldId="1798"/>
        </pc:sldMkLst>
        <pc:spChg chg="add mod">
          <ac:chgData name="Ori" userId="S::ori@earlysign.com::3d87ec65-d032-4163-87ac-ba6ee7c42c67" providerId="AD" clId="Web-{1D7C706C-38B8-AF79-F50E-6031987613F0}" dt="2019-10-30T23:11:15.767" v="2511" actId="1076"/>
          <ac:spMkLst>
            <pc:docMk/>
            <pc:sldMk cId="1675476702" sldId="1798"/>
            <ac:spMk id="6" creationId="{355C889C-EC89-40A8-9F34-92D0034BA515}"/>
          </ac:spMkLst>
        </pc:spChg>
      </pc:sldChg>
      <pc:sldChg chg="addSp modSp">
        <pc:chgData name="Ori" userId="S::ori@earlysign.com::3d87ec65-d032-4163-87ac-ba6ee7c42c67" providerId="AD" clId="Web-{1D7C706C-38B8-AF79-F50E-6031987613F0}" dt="2019-10-30T23:12:53.268" v="2574" actId="1076"/>
        <pc:sldMkLst>
          <pc:docMk/>
          <pc:sldMk cId="1471159608" sldId="1806"/>
        </pc:sldMkLst>
        <pc:spChg chg="add mod">
          <ac:chgData name="Ori" userId="S::ori@earlysign.com::3d87ec65-d032-4163-87ac-ba6ee7c42c67" providerId="AD" clId="Web-{1D7C706C-38B8-AF79-F50E-6031987613F0}" dt="2019-10-30T23:12:53.268" v="2574" actId="1076"/>
          <ac:spMkLst>
            <pc:docMk/>
            <pc:sldMk cId="1471159608" sldId="1806"/>
            <ac:spMk id="4" creationId="{FF9D7444-1099-4FE1-B3C0-44AA2D792C30}"/>
          </ac:spMkLst>
        </pc:spChg>
      </pc:sldChg>
      <pc:sldChg chg="addSp modSp">
        <pc:chgData name="Ori" userId="S::ori@earlysign.com::3d87ec65-d032-4163-87ac-ba6ee7c42c67" providerId="AD" clId="Web-{1D7C706C-38B8-AF79-F50E-6031987613F0}" dt="2019-10-30T23:07:27.603" v="2392" actId="20577"/>
        <pc:sldMkLst>
          <pc:docMk/>
          <pc:sldMk cId="2916620781" sldId="1891"/>
        </pc:sldMkLst>
        <pc:spChg chg="add mod">
          <ac:chgData name="Ori" userId="S::ori@earlysign.com::3d87ec65-d032-4163-87ac-ba6ee7c42c67" providerId="AD" clId="Web-{1D7C706C-38B8-AF79-F50E-6031987613F0}" dt="2019-10-30T23:07:27.603" v="2392" actId="20577"/>
          <ac:spMkLst>
            <pc:docMk/>
            <pc:sldMk cId="2916620781" sldId="1891"/>
            <ac:spMk id="3" creationId="{47BEF39C-0D56-4441-815E-E25EBC0820A9}"/>
          </ac:spMkLst>
        </pc:spChg>
      </pc:sldChg>
      <pc:sldChg chg="addSp modSp">
        <pc:chgData name="Ori" userId="S::ori@earlysign.com::3d87ec65-d032-4163-87ac-ba6ee7c42c67" providerId="AD" clId="Web-{1D7C706C-38B8-AF79-F50E-6031987613F0}" dt="2019-10-30T23:01:55.506" v="2148" actId="14100"/>
        <pc:sldMkLst>
          <pc:docMk/>
          <pc:sldMk cId="1072644458" sldId="1905"/>
        </pc:sldMkLst>
        <pc:spChg chg="add mod">
          <ac:chgData name="Ori" userId="S::ori@earlysign.com::3d87ec65-d032-4163-87ac-ba6ee7c42c67" providerId="AD" clId="Web-{1D7C706C-38B8-AF79-F50E-6031987613F0}" dt="2019-10-30T23:01:26.443" v="2143"/>
          <ac:spMkLst>
            <pc:docMk/>
            <pc:sldMk cId="1072644458" sldId="1905"/>
            <ac:spMk id="3" creationId="{BDC27775-DB98-4168-92D2-64388BFCB543}"/>
          </ac:spMkLst>
        </pc:spChg>
        <pc:spChg chg="add mod">
          <ac:chgData name="Ori" userId="S::ori@earlysign.com::3d87ec65-d032-4163-87ac-ba6ee7c42c67" providerId="AD" clId="Web-{1D7C706C-38B8-AF79-F50E-6031987613F0}" dt="2019-10-30T23:01:55.506" v="2148" actId="14100"/>
          <ac:spMkLst>
            <pc:docMk/>
            <pc:sldMk cId="1072644458" sldId="1905"/>
            <ac:spMk id="8" creationId="{9123C52B-C05A-4644-A6C4-75EB351E6823}"/>
          </ac:spMkLst>
        </pc:spChg>
      </pc:sldChg>
      <pc:sldChg chg="addSp modSp">
        <pc:chgData name="Ori" userId="S::ori@earlysign.com::3d87ec65-d032-4163-87ac-ba6ee7c42c67" providerId="AD" clId="Web-{1D7C706C-38B8-AF79-F50E-6031987613F0}" dt="2019-10-30T23:03:47.741" v="2294" actId="1076"/>
        <pc:sldMkLst>
          <pc:docMk/>
          <pc:sldMk cId="582990504" sldId="1907"/>
        </pc:sldMkLst>
        <pc:spChg chg="add mod">
          <ac:chgData name="Ori" userId="S::ori@earlysign.com::3d87ec65-d032-4163-87ac-ba6ee7c42c67" providerId="AD" clId="Web-{1D7C706C-38B8-AF79-F50E-6031987613F0}" dt="2019-10-30T23:03:47.741" v="2294" actId="1076"/>
          <ac:spMkLst>
            <pc:docMk/>
            <pc:sldMk cId="582990504" sldId="1907"/>
            <ac:spMk id="5" creationId="{AD6FA55A-BFBA-4469-B332-71E00EF7A188}"/>
          </ac:spMkLst>
        </pc:spChg>
      </pc:sldChg>
    </pc:docChg>
  </pc:docChgLst>
  <pc:docChgLst>
    <pc:chgData name="Yaron" userId="5aab97db-2b28-4b1e-ae6e-ac1b04411bcf" providerId="ADAL" clId="{74743DA4-7068-406A-980B-3F3221869E55}"/>
    <pc:docChg chg="undo custSel addSld delSld modSld sldOrd">
      <pc:chgData name="Yaron" userId="5aab97db-2b28-4b1e-ae6e-ac1b04411bcf" providerId="ADAL" clId="{74743DA4-7068-406A-980B-3F3221869E55}" dt="2019-10-29T15:28:06.683" v="18051"/>
      <pc:docMkLst>
        <pc:docMk/>
      </pc:docMkLst>
      <pc:sldChg chg="modSp">
        <pc:chgData name="Yaron" userId="5aab97db-2b28-4b1e-ae6e-ac1b04411bcf" providerId="ADAL" clId="{74743DA4-7068-406A-980B-3F3221869E55}" dt="2019-10-24T12:15:38.920" v="6594" actId="20577"/>
        <pc:sldMkLst>
          <pc:docMk/>
          <pc:sldMk cId="971860507" sldId="272"/>
        </pc:sldMkLst>
        <pc:spChg chg="mod">
          <ac:chgData name="Yaron" userId="5aab97db-2b28-4b1e-ae6e-ac1b04411bcf" providerId="ADAL" clId="{74743DA4-7068-406A-980B-3F3221869E55}" dt="2019-10-24T12:15:38.920" v="6594" actId="20577"/>
          <ac:spMkLst>
            <pc:docMk/>
            <pc:sldMk cId="971860507" sldId="272"/>
            <ac:spMk id="2" creationId="{00000000-0000-0000-0000-000000000000}"/>
          </ac:spMkLst>
        </pc:spChg>
      </pc:sldChg>
      <pc:sldChg chg="addSp modSp">
        <pc:chgData name="Yaron" userId="5aab97db-2b28-4b1e-ae6e-ac1b04411bcf" providerId="ADAL" clId="{74743DA4-7068-406A-980B-3F3221869E55}" dt="2019-10-24T12:15:46.002" v="6598" actId="20577"/>
        <pc:sldMkLst>
          <pc:docMk/>
          <pc:sldMk cId="1476221442" sldId="273"/>
        </pc:sldMkLst>
        <pc:spChg chg="mod">
          <ac:chgData name="Yaron" userId="5aab97db-2b28-4b1e-ae6e-ac1b04411bcf" providerId="ADAL" clId="{74743DA4-7068-406A-980B-3F3221869E55}" dt="2019-10-24T12:15:46.002" v="6598" actId="20577"/>
          <ac:spMkLst>
            <pc:docMk/>
            <pc:sldMk cId="1476221442" sldId="273"/>
            <ac:spMk id="2" creationId="{00000000-0000-0000-0000-000000000000}"/>
          </ac:spMkLst>
        </pc:spChg>
        <pc:spChg chg="add">
          <ac:chgData name="Yaron" userId="5aab97db-2b28-4b1e-ae6e-ac1b04411bcf" providerId="ADAL" clId="{74743DA4-7068-406A-980B-3F3221869E55}" dt="2019-10-24T09:41:23.230" v="3347"/>
          <ac:spMkLst>
            <pc:docMk/>
            <pc:sldMk cId="1476221442" sldId="273"/>
            <ac:spMk id="14" creationId="{7DD1C11D-A1CA-4263-BB0C-53A2D7903127}"/>
          </ac:spMkLst>
        </pc:spChg>
        <pc:spChg chg="add">
          <ac:chgData name="Yaron" userId="5aab97db-2b28-4b1e-ae6e-ac1b04411bcf" providerId="ADAL" clId="{74743DA4-7068-406A-980B-3F3221869E55}" dt="2019-10-24T09:41:27.534" v="3348"/>
          <ac:spMkLst>
            <pc:docMk/>
            <pc:sldMk cId="1476221442" sldId="273"/>
            <ac:spMk id="15" creationId="{62F855C9-D55B-413A-AD64-509100A15872}"/>
          </ac:spMkLst>
        </pc:spChg>
      </pc:sldChg>
      <pc:sldChg chg="addSp delSp modSp add modAnim">
        <pc:chgData name="Yaron" userId="5aab97db-2b28-4b1e-ae6e-ac1b04411bcf" providerId="ADAL" clId="{74743DA4-7068-406A-980B-3F3221869E55}" dt="2019-10-29T11:53:05.726" v="12868"/>
        <pc:sldMkLst>
          <pc:docMk/>
          <pc:sldMk cId="1473080536" sldId="287"/>
        </pc:sldMkLst>
        <pc:spChg chg="mod">
          <ac:chgData name="Yaron" userId="5aab97db-2b28-4b1e-ae6e-ac1b04411bcf" providerId="ADAL" clId="{74743DA4-7068-406A-980B-3F3221869E55}" dt="2019-10-29T11:46:06.897" v="12794" actId="20577"/>
          <ac:spMkLst>
            <pc:docMk/>
            <pc:sldMk cId="1473080536" sldId="287"/>
            <ac:spMk id="2" creationId="{A0F1A6A1-5CFC-4631-B235-D6BE590EEF5A}"/>
          </ac:spMkLst>
        </pc:spChg>
        <pc:spChg chg="mod">
          <ac:chgData name="Yaron" userId="5aab97db-2b28-4b1e-ae6e-ac1b04411bcf" providerId="ADAL" clId="{74743DA4-7068-406A-980B-3F3221869E55}" dt="2019-10-29T11:52:19.404" v="12858" actId="14100"/>
          <ac:spMkLst>
            <pc:docMk/>
            <pc:sldMk cId="1473080536" sldId="287"/>
            <ac:spMk id="3" creationId="{B75C129D-7B4B-4C58-B131-516D033620FF}"/>
          </ac:spMkLst>
        </pc:spChg>
        <pc:spChg chg="add del mod">
          <ac:chgData name="Yaron" userId="5aab97db-2b28-4b1e-ae6e-ac1b04411bcf" providerId="ADAL" clId="{74743DA4-7068-406A-980B-3F3221869E55}" dt="2019-10-29T11:52:08.097" v="12857"/>
          <ac:spMkLst>
            <pc:docMk/>
            <pc:sldMk cId="1473080536" sldId="287"/>
            <ac:spMk id="6" creationId="{F8864E0A-1D37-4B53-A072-85FD9F40A0BE}"/>
          </ac:spMkLst>
        </pc:spChg>
        <pc:spChg chg="add del mod">
          <ac:chgData name="Yaron" userId="5aab97db-2b28-4b1e-ae6e-ac1b04411bcf" providerId="ADAL" clId="{74743DA4-7068-406A-980B-3F3221869E55}" dt="2019-10-29T11:52:07.445" v="12855" actId="767"/>
          <ac:spMkLst>
            <pc:docMk/>
            <pc:sldMk cId="1473080536" sldId="287"/>
            <ac:spMk id="7" creationId="{5C63020F-8048-45C2-B886-CFAB04E43C10}"/>
          </ac:spMkLst>
        </pc:spChg>
        <pc:spChg chg="add mod">
          <ac:chgData name="Yaron" userId="5aab97db-2b28-4b1e-ae6e-ac1b04411bcf" providerId="ADAL" clId="{74743DA4-7068-406A-980B-3F3221869E55}" dt="2019-10-29T11:52:44.233" v="12862"/>
          <ac:spMkLst>
            <pc:docMk/>
            <pc:sldMk cId="1473080536" sldId="287"/>
            <ac:spMk id="9" creationId="{10492412-BCAB-42DB-998B-43EDB391EBB8}"/>
          </ac:spMkLst>
        </pc:spChg>
      </pc:sldChg>
      <pc:sldChg chg="delSp modSp add modAnim">
        <pc:chgData name="Yaron" userId="5aab97db-2b28-4b1e-ae6e-ac1b04411bcf" providerId="ADAL" clId="{74743DA4-7068-406A-980B-3F3221869E55}" dt="2019-10-29T15:16:59.509" v="17767"/>
        <pc:sldMkLst>
          <pc:docMk/>
          <pc:sldMk cId="461264397" sldId="288"/>
        </pc:sldMkLst>
        <pc:spChg chg="mod">
          <ac:chgData name="Yaron" userId="5aab97db-2b28-4b1e-ae6e-ac1b04411bcf" providerId="ADAL" clId="{74743DA4-7068-406A-980B-3F3221869E55}" dt="2019-10-29T11:53:22.428" v="12875" actId="20577"/>
          <ac:spMkLst>
            <pc:docMk/>
            <pc:sldMk cId="461264397" sldId="288"/>
            <ac:spMk id="2" creationId="{0E6FBB63-9FB2-4D55-8708-FCF261DD69C4}"/>
          </ac:spMkLst>
        </pc:spChg>
        <pc:spChg chg="mod">
          <ac:chgData name="Yaron" userId="5aab97db-2b28-4b1e-ae6e-ac1b04411bcf" providerId="ADAL" clId="{74743DA4-7068-406A-980B-3F3221869E55}" dt="2019-10-29T12:01:43.230" v="13203" actId="403"/>
          <ac:spMkLst>
            <pc:docMk/>
            <pc:sldMk cId="461264397" sldId="288"/>
            <ac:spMk id="3" creationId="{60D9B77C-0C6D-49B9-95DB-0CD489947BE2}"/>
          </ac:spMkLst>
        </pc:spChg>
        <pc:spChg chg="del">
          <ac:chgData name="Yaron" userId="5aab97db-2b28-4b1e-ae6e-ac1b04411bcf" providerId="ADAL" clId="{74743DA4-7068-406A-980B-3F3221869E55}" dt="2019-10-29T11:58:47.451" v="12878" actId="478"/>
          <ac:spMkLst>
            <pc:docMk/>
            <pc:sldMk cId="461264397" sldId="288"/>
            <ac:spMk id="5" creationId="{375A8161-C8C3-48A0-968F-C94934C5A0D6}"/>
          </ac:spMkLst>
        </pc:spChg>
        <pc:graphicFrameChg chg="del">
          <ac:chgData name="Yaron" userId="5aab97db-2b28-4b1e-ae6e-ac1b04411bcf" providerId="ADAL" clId="{74743DA4-7068-406A-980B-3F3221869E55}" dt="2019-10-29T11:58:45.868" v="12877" actId="478"/>
          <ac:graphicFrameMkLst>
            <pc:docMk/>
            <pc:sldMk cId="461264397" sldId="288"/>
            <ac:graphicFrameMk id="4" creationId="{A95788A2-63A3-4942-A16A-ADAE4188B618}"/>
          </ac:graphicFrameMkLst>
        </pc:graphicFrameChg>
      </pc:sldChg>
      <pc:sldChg chg="modSp add modAnim">
        <pc:chgData name="Yaron" userId="5aab97db-2b28-4b1e-ae6e-ac1b04411bcf" providerId="ADAL" clId="{74743DA4-7068-406A-980B-3F3221869E55}" dt="2019-10-29T13:23:30.788" v="13381" actId="20577"/>
        <pc:sldMkLst>
          <pc:docMk/>
          <pc:sldMk cId="1330218165" sldId="290"/>
        </pc:sldMkLst>
        <pc:spChg chg="mod">
          <ac:chgData name="Yaron" userId="5aab97db-2b28-4b1e-ae6e-ac1b04411bcf" providerId="ADAL" clId="{74743DA4-7068-406A-980B-3F3221869E55}" dt="2019-10-29T13:23:30.788" v="13381" actId="20577"/>
          <ac:spMkLst>
            <pc:docMk/>
            <pc:sldMk cId="1330218165" sldId="290"/>
            <ac:spMk id="2" creationId="{85E98F3B-9B59-4882-BAA7-B9CA5BFF5AE6}"/>
          </ac:spMkLst>
        </pc:spChg>
        <pc:spChg chg="mod">
          <ac:chgData name="Yaron" userId="5aab97db-2b28-4b1e-ae6e-ac1b04411bcf" providerId="ADAL" clId="{74743DA4-7068-406A-980B-3F3221869E55}" dt="2019-10-29T13:23:14.630" v="13371" actId="20577"/>
          <ac:spMkLst>
            <pc:docMk/>
            <pc:sldMk cId="1330218165" sldId="290"/>
            <ac:spMk id="3" creationId="{05B59723-48EB-47D5-9AD9-D3BDD55CFDF8}"/>
          </ac:spMkLst>
        </pc:spChg>
      </pc:sldChg>
      <pc:sldChg chg="add del ord modAnim">
        <pc:chgData name="Yaron" userId="5aab97db-2b28-4b1e-ae6e-ac1b04411bcf" providerId="ADAL" clId="{74743DA4-7068-406A-980B-3F3221869E55}" dt="2019-10-29T13:25:29.951" v="13442" actId="2696"/>
        <pc:sldMkLst>
          <pc:docMk/>
          <pc:sldMk cId="4172458613" sldId="291"/>
        </pc:sldMkLst>
      </pc:sldChg>
      <pc:sldChg chg="modSp add modAnim">
        <pc:chgData name="Yaron" userId="5aab97db-2b28-4b1e-ae6e-ac1b04411bcf" providerId="ADAL" clId="{74743DA4-7068-406A-980B-3F3221869E55}" dt="2019-10-29T15:17:38.032" v="17771"/>
        <pc:sldMkLst>
          <pc:docMk/>
          <pc:sldMk cId="798069484" sldId="293"/>
        </pc:sldMkLst>
        <pc:spChg chg="mod">
          <ac:chgData name="Yaron" userId="5aab97db-2b28-4b1e-ae6e-ac1b04411bcf" providerId="ADAL" clId="{74743DA4-7068-406A-980B-3F3221869E55}" dt="2019-10-29T13:25:43.887" v="13463" actId="20577"/>
          <ac:spMkLst>
            <pc:docMk/>
            <pc:sldMk cId="798069484" sldId="293"/>
            <ac:spMk id="2" creationId="{2E19F48F-E0C0-40D1-82DE-FDB2F92E371C}"/>
          </ac:spMkLst>
        </pc:spChg>
        <pc:spChg chg="mod">
          <ac:chgData name="Yaron" userId="5aab97db-2b28-4b1e-ae6e-ac1b04411bcf" providerId="ADAL" clId="{74743DA4-7068-406A-980B-3F3221869E55}" dt="2019-10-29T13:26:08.311" v="13483" actId="20577"/>
          <ac:spMkLst>
            <pc:docMk/>
            <pc:sldMk cId="798069484" sldId="293"/>
            <ac:spMk id="3" creationId="{9EE1FDCB-EE76-4314-B483-7C64E65F149F}"/>
          </ac:spMkLst>
        </pc:spChg>
      </pc:sldChg>
      <pc:sldChg chg="modSp add modAnim">
        <pc:chgData name="Yaron" userId="5aab97db-2b28-4b1e-ae6e-ac1b04411bcf" providerId="ADAL" clId="{74743DA4-7068-406A-980B-3F3221869E55}" dt="2019-10-29T13:28:04.587" v="13490"/>
        <pc:sldMkLst>
          <pc:docMk/>
          <pc:sldMk cId="1506850835" sldId="294"/>
        </pc:sldMkLst>
        <pc:spChg chg="mod">
          <ac:chgData name="Yaron" userId="5aab97db-2b28-4b1e-ae6e-ac1b04411bcf" providerId="ADAL" clId="{74743DA4-7068-406A-980B-3F3221869E55}" dt="2019-10-29T13:26:55.712" v="13484"/>
          <ac:spMkLst>
            <pc:docMk/>
            <pc:sldMk cId="1506850835" sldId="294"/>
            <ac:spMk id="2" creationId="{C975E3CB-4976-4AEB-AA8B-BE01EF1BA40A}"/>
          </ac:spMkLst>
        </pc:spChg>
      </pc:sldChg>
      <pc:sldChg chg="addSp delSp modSp">
        <pc:chgData name="Yaron" userId="5aab97db-2b28-4b1e-ae6e-ac1b04411bcf" providerId="ADAL" clId="{74743DA4-7068-406A-980B-3F3221869E55}" dt="2019-10-28T15:02:34.277" v="10649"/>
        <pc:sldMkLst>
          <pc:docMk/>
          <pc:sldMk cId="2721988018" sldId="297"/>
        </pc:sldMkLst>
        <pc:spChg chg="mod">
          <ac:chgData name="Yaron" userId="5aab97db-2b28-4b1e-ae6e-ac1b04411bcf" providerId="ADAL" clId="{74743DA4-7068-406A-980B-3F3221869E55}" dt="2019-10-24T12:17:08.209" v="6627" actId="20577"/>
          <ac:spMkLst>
            <pc:docMk/>
            <pc:sldMk cId="2721988018" sldId="297"/>
            <ac:spMk id="2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8T14:49:08.503" v="10329" actId="20577"/>
          <ac:spMkLst>
            <pc:docMk/>
            <pc:sldMk cId="2721988018" sldId="297"/>
            <ac:spMk id="3" creationId="{00000000-0000-0000-0000-000000000000}"/>
          </ac:spMkLst>
        </pc:spChg>
        <pc:spChg chg="add del">
          <ac:chgData name="Yaron" userId="5aab97db-2b28-4b1e-ae6e-ac1b04411bcf" providerId="ADAL" clId="{74743DA4-7068-406A-980B-3F3221869E55}" dt="2019-10-28T15:02:34.277" v="10649"/>
          <ac:spMkLst>
            <pc:docMk/>
            <pc:sldMk cId="2721988018" sldId="297"/>
            <ac:spMk id="22" creationId="{73E1A690-994E-4C10-BAFD-28943D7327C6}"/>
          </ac:spMkLst>
        </pc:spChg>
      </pc:sldChg>
      <pc:sldChg chg="modSp add ord modAnim">
        <pc:chgData name="Yaron" userId="5aab97db-2b28-4b1e-ae6e-ac1b04411bcf" providerId="ADAL" clId="{74743DA4-7068-406A-980B-3F3221869E55}" dt="2019-10-29T15:17:25.527" v="17769"/>
        <pc:sldMkLst>
          <pc:docMk/>
          <pc:sldMk cId="4118683313" sldId="300"/>
        </pc:sldMkLst>
        <pc:spChg chg="mod">
          <ac:chgData name="Yaron" userId="5aab97db-2b28-4b1e-ae6e-ac1b04411bcf" providerId="ADAL" clId="{74743DA4-7068-406A-980B-3F3221869E55}" dt="2019-10-29T13:23:43.097" v="13385" actId="20577"/>
          <ac:spMkLst>
            <pc:docMk/>
            <pc:sldMk cId="4118683313" sldId="300"/>
            <ac:spMk id="2" creationId="{C657ED4F-8FD0-4D05-ABF9-A1E1D3A567D8}"/>
          </ac:spMkLst>
        </pc:spChg>
        <pc:spChg chg="mod">
          <ac:chgData name="Yaron" userId="5aab97db-2b28-4b1e-ae6e-ac1b04411bcf" providerId="ADAL" clId="{74743DA4-7068-406A-980B-3F3221869E55}" dt="2019-10-29T13:25:00.714" v="13441" actId="403"/>
          <ac:spMkLst>
            <pc:docMk/>
            <pc:sldMk cId="4118683313" sldId="300"/>
            <ac:spMk id="3" creationId="{20D70370-4826-49F0-8656-558EBD6AD16F}"/>
          </ac:spMkLst>
        </pc:spChg>
      </pc:sldChg>
      <pc:sldChg chg="modSp ord">
        <pc:chgData name="Yaron" userId="5aab97db-2b28-4b1e-ae6e-ac1b04411bcf" providerId="ADAL" clId="{74743DA4-7068-406A-980B-3F3221869E55}" dt="2019-10-27T13:57:54.399" v="9072" actId="20577"/>
        <pc:sldMkLst>
          <pc:docMk/>
          <pc:sldMk cId="1240699109" sldId="309"/>
        </pc:sldMkLst>
        <pc:spChg chg="mod">
          <ac:chgData name="Yaron" userId="5aab97db-2b28-4b1e-ae6e-ac1b04411bcf" providerId="ADAL" clId="{74743DA4-7068-406A-980B-3F3221869E55}" dt="2019-10-27T13:57:54.399" v="9072" actId="20577"/>
          <ac:spMkLst>
            <pc:docMk/>
            <pc:sldMk cId="1240699109" sldId="309"/>
            <ac:spMk id="2" creationId="{00000000-0000-0000-0000-000000000000}"/>
          </ac:spMkLst>
        </pc:spChg>
      </pc:sldChg>
      <pc:sldChg chg="modAnim">
        <pc:chgData name="Yaron" userId="5aab97db-2b28-4b1e-ae6e-ac1b04411bcf" providerId="ADAL" clId="{74743DA4-7068-406A-980B-3F3221869E55}" dt="2019-10-29T15:07:05.754" v="17669"/>
        <pc:sldMkLst>
          <pc:docMk/>
          <pc:sldMk cId="3853144786" sldId="311"/>
        </pc:sldMkLst>
      </pc:sldChg>
      <pc:sldChg chg="addSp delSp modSp">
        <pc:chgData name="Yaron" userId="5aab97db-2b28-4b1e-ae6e-ac1b04411bcf" providerId="ADAL" clId="{74743DA4-7068-406A-980B-3F3221869E55}" dt="2019-10-27T13:49:51.800" v="8966" actId="1076"/>
        <pc:sldMkLst>
          <pc:docMk/>
          <pc:sldMk cId="4081060780" sldId="312"/>
        </pc:sldMkLst>
        <pc:spChg chg="mod">
          <ac:chgData name="Yaron" userId="5aab97db-2b28-4b1e-ae6e-ac1b04411bcf" providerId="ADAL" clId="{74743DA4-7068-406A-980B-3F3221869E55}" dt="2019-10-27T13:49:19.103" v="8960" actId="14100"/>
          <ac:spMkLst>
            <pc:docMk/>
            <pc:sldMk cId="4081060780" sldId="312"/>
            <ac:spMk id="5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49:31.309" v="8962" actId="14100"/>
          <ac:spMkLst>
            <pc:docMk/>
            <pc:sldMk cId="4081060780" sldId="312"/>
            <ac:spMk id="6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49:23.944" v="8961" actId="14100"/>
          <ac:spMkLst>
            <pc:docMk/>
            <pc:sldMk cId="4081060780" sldId="312"/>
            <ac:spMk id="7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48:14.152" v="8919" actId="20577"/>
          <ac:spMkLst>
            <pc:docMk/>
            <pc:sldMk cId="4081060780" sldId="312"/>
            <ac:spMk id="8" creationId="{00000000-0000-0000-0000-000000000000}"/>
          </ac:spMkLst>
        </pc:spChg>
        <pc:spChg chg="del">
          <ac:chgData name="Yaron" userId="5aab97db-2b28-4b1e-ae6e-ac1b04411bcf" providerId="ADAL" clId="{74743DA4-7068-406A-980B-3F3221869E55}" dt="2019-10-27T13:47:08.257" v="8838" actId="478"/>
          <ac:spMkLst>
            <pc:docMk/>
            <pc:sldMk cId="4081060780" sldId="312"/>
            <ac:spMk id="9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47:46.424" v="8904" actId="14100"/>
          <ac:spMkLst>
            <pc:docMk/>
            <pc:sldMk cId="4081060780" sldId="312"/>
            <ac:spMk id="10" creationId="{00000000-0000-0000-0000-000000000000}"/>
          </ac:spMkLst>
        </pc:spChg>
        <pc:spChg chg="del">
          <ac:chgData name="Yaron" userId="5aab97db-2b28-4b1e-ae6e-ac1b04411bcf" providerId="ADAL" clId="{74743DA4-7068-406A-980B-3F3221869E55}" dt="2019-10-27T13:46:29.281" v="8817" actId="478"/>
          <ac:spMkLst>
            <pc:docMk/>
            <pc:sldMk cId="4081060780" sldId="312"/>
            <ac:spMk id="11" creationId="{6036A0F5-0ECC-034C-9C99-311DC42F8F11}"/>
          </ac:spMkLst>
        </pc:spChg>
        <pc:spChg chg="mod">
          <ac:chgData name="Yaron" userId="5aab97db-2b28-4b1e-ae6e-ac1b04411bcf" providerId="ADAL" clId="{74743DA4-7068-406A-980B-3F3221869E55}" dt="2019-10-27T13:48:43.520" v="8955" actId="20577"/>
          <ac:spMkLst>
            <pc:docMk/>
            <pc:sldMk cId="4081060780" sldId="312"/>
            <ac:spMk id="20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46:59.104" v="8836" actId="14100"/>
          <ac:spMkLst>
            <pc:docMk/>
            <pc:sldMk cId="4081060780" sldId="312"/>
            <ac:spMk id="21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49:44.901" v="8965" actId="164"/>
          <ac:spMkLst>
            <pc:docMk/>
            <pc:sldMk cId="4081060780" sldId="312"/>
            <ac:spMk id="22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49:44.901" v="8965" actId="164"/>
          <ac:spMkLst>
            <pc:docMk/>
            <pc:sldMk cId="4081060780" sldId="312"/>
            <ac:spMk id="23" creationId="{00000000-0000-0000-0000-000000000000}"/>
          </ac:spMkLst>
        </pc:spChg>
        <pc:grpChg chg="mod">
          <ac:chgData name="Yaron" userId="5aab97db-2b28-4b1e-ae6e-ac1b04411bcf" providerId="ADAL" clId="{74743DA4-7068-406A-980B-3F3221869E55}" dt="2019-10-27T13:49:44.901" v="8965" actId="164"/>
          <ac:grpSpMkLst>
            <pc:docMk/>
            <pc:sldMk cId="4081060780" sldId="312"/>
            <ac:grpSpMk id="3" creationId="{00000000-0000-0000-0000-000000000000}"/>
          </ac:grpSpMkLst>
        </pc:grpChg>
        <pc:grpChg chg="add mod">
          <ac:chgData name="Yaron" userId="5aab97db-2b28-4b1e-ae6e-ac1b04411bcf" providerId="ADAL" clId="{74743DA4-7068-406A-980B-3F3221869E55}" dt="2019-10-27T13:49:51.800" v="8966" actId="1076"/>
          <ac:grpSpMkLst>
            <pc:docMk/>
            <pc:sldMk cId="4081060780" sldId="312"/>
            <ac:grpSpMk id="14" creationId="{7D405512-A8CE-403F-AB12-2D7C32A6FC3E}"/>
          </ac:grpSpMkLst>
        </pc:grpChg>
      </pc:sldChg>
      <pc:sldChg chg="modSp">
        <pc:chgData name="Yaron" userId="5aab97db-2b28-4b1e-ae6e-ac1b04411bcf" providerId="ADAL" clId="{74743DA4-7068-406A-980B-3F3221869E55}" dt="2019-10-24T12:11:49.689" v="6523" actId="20577"/>
        <pc:sldMkLst>
          <pc:docMk/>
          <pc:sldMk cId="2572119831" sldId="313"/>
        </pc:sldMkLst>
        <pc:spChg chg="mod">
          <ac:chgData name="Yaron" userId="5aab97db-2b28-4b1e-ae6e-ac1b04411bcf" providerId="ADAL" clId="{74743DA4-7068-406A-980B-3F3221869E55}" dt="2019-10-24T12:11:49.689" v="6523" actId="20577"/>
          <ac:spMkLst>
            <pc:docMk/>
            <pc:sldMk cId="2572119831" sldId="313"/>
            <ac:spMk id="2" creationId="{75BCC663-8148-4A08-864F-1F009AA7506D}"/>
          </ac:spMkLst>
        </pc:spChg>
        <pc:spChg chg="mod">
          <ac:chgData name="Yaron" userId="5aab97db-2b28-4b1e-ae6e-ac1b04411bcf" providerId="ADAL" clId="{74743DA4-7068-406A-980B-3F3221869E55}" dt="2019-10-24T12:11:36.521" v="6517" actId="20577"/>
          <ac:spMkLst>
            <pc:docMk/>
            <pc:sldMk cId="2572119831" sldId="313"/>
            <ac:spMk id="3" creationId="{6E5488BF-F835-4983-931A-AE05CEC2F3C4}"/>
          </ac:spMkLst>
        </pc:spChg>
        <pc:spChg chg="mod">
          <ac:chgData name="Yaron" userId="5aab97db-2b28-4b1e-ae6e-ac1b04411bcf" providerId="ADAL" clId="{74743DA4-7068-406A-980B-3F3221869E55}" dt="2019-10-24T12:11:27.824" v="6511" actId="20577"/>
          <ac:spMkLst>
            <pc:docMk/>
            <pc:sldMk cId="2572119831" sldId="313"/>
            <ac:spMk id="4" creationId="{18FBCE75-E3D9-4791-B40C-5CF3040A6FE5}"/>
          </ac:spMkLst>
        </pc:spChg>
        <pc:spChg chg="mod">
          <ac:chgData name="Yaron" userId="5aab97db-2b28-4b1e-ae6e-ac1b04411bcf" providerId="ADAL" clId="{74743DA4-7068-406A-980B-3F3221869E55}" dt="2019-10-24T12:11:30.833" v="6513" actId="20577"/>
          <ac:spMkLst>
            <pc:docMk/>
            <pc:sldMk cId="2572119831" sldId="313"/>
            <ac:spMk id="5" creationId="{D3E390BF-E568-4BDD-A998-46AFC5313F98}"/>
          </ac:spMkLst>
        </pc:spChg>
        <pc:spChg chg="mod">
          <ac:chgData name="Yaron" userId="5aab97db-2b28-4b1e-ae6e-ac1b04411bcf" providerId="ADAL" clId="{74743DA4-7068-406A-980B-3F3221869E55}" dt="2019-10-24T12:11:43.073" v="6521" actId="20577"/>
          <ac:spMkLst>
            <pc:docMk/>
            <pc:sldMk cId="2572119831" sldId="313"/>
            <ac:spMk id="6" creationId="{36B7A78B-C251-4AA4-AEE9-221D3FD5F086}"/>
          </ac:spMkLst>
        </pc:spChg>
      </pc:sldChg>
      <pc:sldChg chg="modSp modAnim">
        <pc:chgData name="Yaron" userId="5aab97db-2b28-4b1e-ae6e-ac1b04411bcf" providerId="ADAL" clId="{74743DA4-7068-406A-980B-3F3221869E55}" dt="2019-10-29T15:11:34.581" v="17718"/>
        <pc:sldMkLst>
          <pc:docMk/>
          <pc:sldMk cId="1744896857" sldId="315"/>
        </pc:sldMkLst>
        <pc:spChg chg="mod">
          <ac:chgData name="Yaron" userId="5aab97db-2b28-4b1e-ae6e-ac1b04411bcf" providerId="ADAL" clId="{74743DA4-7068-406A-980B-3F3221869E55}" dt="2019-10-29T11:22:34.895" v="12435" actId="20577"/>
          <ac:spMkLst>
            <pc:docMk/>
            <pc:sldMk cId="1744896857" sldId="315"/>
            <ac:spMk id="3" creationId="{759BE6D7-C924-420B-B37D-D43CD7A7BF44}"/>
          </ac:spMkLst>
        </pc:spChg>
      </pc:sldChg>
      <pc:sldChg chg="modSp">
        <pc:chgData name="Yaron" userId="5aab97db-2b28-4b1e-ae6e-ac1b04411bcf" providerId="ADAL" clId="{74743DA4-7068-406A-980B-3F3221869E55}" dt="2019-10-24T12:15:58.049" v="6608" actId="20577"/>
        <pc:sldMkLst>
          <pc:docMk/>
          <pc:sldMk cId="3160220826" sldId="316"/>
        </pc:sldMkLst>
        <pc:spChg chg="mod">
          <ac:chgData name="Yaron" userId="5aab97db-2b28-4b1e-ae6e-ac1b04411bcf" providerId="ADAL" clId="{74743DA4-7068-406A-980B-3F3221869E55}" dt="2019-10-24T12:15:58.049" v="6608" actId="20577"/>
          <ac:spMkLst>
            <pc:docMk/>
            <pc:sldMk cId="3160220826" sldId="316"/>
            <ac:spMk id="2" creationId="{F0ECFE68-EECD-4870-8441-E7B5DBD552DD}"/>
          </ac:spMkLst>
        </pc:spChg>
      </pc:sldChg>
      <pc:sldChg chg="modSp modAnim">
        <pc:chgData name="Yaron" userId="5aab97db-2b28-4b1e-ae6e-ac1b04411bcf" providerId="ADAL" clId="{74743DA4-7068-406A-980B-3F3221869E55}" dt="2019-10-29T15:14:14.541" v="17740"/>
        <pc:sldMkLst>
          <pc:docMk/>
          <pc:sldMk cId="1419193516" sldId="317"/>
        </pc:sldMkLst>
        <pc:spChg chg="mod">
          <ac:chgData name="Yaron" userId="5aab97db-2b28-4b1e-ae6e-ac1b04411bcf" providerId="ADAL" clId="{74743DA4-7068-406A-980B-3F3221869E55}" dt="2019-10-29T11:26:55.092" v="12526" actId="114"/>
          <ac:spMkLst>
            <pc:docMk/>
            <pc:sldMk cId="1419193516" sldId="317"/>
            <ac:spMk id="3" creationId="{93F9E8D5-9983-41E8-920F-F79AE6C422D6}"/>
          </ac:spMkLst>
        </pc:spChg>
      </pc:sldChg>
      <pc:sldChg chg="modSp">
        <pc:chgData name="Yaron" userId="5aab97db-2b28-4b1e-ae6e-ac1b04411bcf" providerId="ADAL" clId="{74743DA4-7068-406A-980B-3F3221869E55}" dt="2019-10-29T11:27:49.256" v="12538" actId="1076"/>
        <pc:sldMkLst>
          <pc:docMk/>
          <pc:sldMk cId="2199722610" sldId="318"/>
        </pc:sldMkLst>
        <pc:spChg chg="mod">
          <ac:chgData name="Yaron" userId="5aab97db-2b28-4b1e-ae6e-ac1b04411bcf" providerId="ADAL" clId="{74743DA4-7068-406A-980B-3F3221869E55}" dt="2019-10-29T11:27:45.985" v="12537" actId="20577"/>
          <ac:spMkLst>
            <pc:docMk/>
            <pc:sldMk cId="2199722610" sldId="318"/>
            <ac:spMk id="3" creationId="{065F826B-4D12-4CA1-A4FC-F3D77016C48F}"/>
          </ac:spMkLst>
        </pc:spChg>
        <pc:spChg chg="mod">
          <ac:chgData name="Yaron" userId="5aab97db-2b28-4b1e-ae6e-ac1b04411bcf" providerId="ADAL" clId="{74743DA4-7068-406A-980B-3F3221869E55}" dt="2019-10-29T11:27:49.256" v="12538" actId="1076"/>
          <ac:spMkLst>
            <pc:docMk/>
            <pc:sldMk cId="2199722610" sldId="318"/>
            <ac:spMk id="4" creationId="{65D1EE1E-82CA-1543-BA6F-04ED50A7B3D9}"/>
          </ac:spMkLst>
        </pc:spChg>
      </pc:sldChg>
      <pc:sldChg chg="modSp modAnim">
        <pc:chgData name="Yaron" userId="5aab97db-2b28-4b1e-ae6e-ac1b04411bcf" providerId="ADAL" clId="{74743DA4-7068-406A-980B-3F3221869E55}" dt="2019-10-29T15:15:36.045" v="17756"/>
        <pc:sldMkLst>
          <pc:docMk/>
          <pc:sldMk cId="1546202048" sldId="319"/>
        </pc:sldMkLst>
        <pc:spChg chg="mod">
          <ac:chgData name="Yaron" userId="5aab97db-2b28-4b1e-ae6e-ac1b04411bcf" providerId="ADAL" clId="{74743DA4-7068-406A-980B-3F3221869E55}" dt="2019-10-24T12:16:27.041" v="6614" actId="20577"/>
          <ac:spMkLst>
            <pc:docMk/>
            <pc:sldMk cId="1546202048" sldId="319"/>
            <ac:spMk id="2" creationId="{DB2C416F-36DD-42B7-A689-B985428B3F44}"/>
          </ac:spMkLst>
        </pc:spChg>
        <pc:spChg chg="mod">
          <ac:chgData name="Yaron" userId="5aab97db-2b28-4b1e-ae6e-ac1b04411bcf" providerId="ADAL" clId="{74743DA4-7068-406A-980B-3F3221869E55}" dt="2019-10-29T15:15:20.555" v="17750" actId="1076"/>
          <ac:spMkLst>
            <pc:docMk/>
            <pc:sldMk cId="1546202048" sldId="319"/>
            <ac:spMk id="3" creationId="{B2D991B6-E785-4250-B97B-A1B4C73A18A7}"/>
          </ac:spMkLst>
        </pc:spChg>
      </pc:sldChg>
      <pc:sldChg chg="del">
        <pc:chgData name="Yaron" userId="5aab97db-2b28-4b1e-ae6e-ac1b04411bcf" providerId="ADAL" clId="{74743DA4-7068-406A-980B-3F3221869E55}" dt="2019-10-24T09:21:34.154" v="2188" actId="2696"/>
        <pc:sldMkLst>
          <pc:docMk/>
          <pc:sldMk cId="3281410673" sldId="320"/>
        </pc:sldMkLst>
      </pc:sldChg>
      <pc:sldChg chg="delSp modSp modAnim">
        <pc:chgData name="Yaron" userId="5aab97db-2b28-4b1e-ae6e-ac1b04411bcf" providerId="ADAL" clId="{74743DA4-7068-406A-980B-3F3221869E55}" dt="2019-10-29T15:22:05.374" v="17907" actId="20577"/>
        <pc:sldMkLst>
          <pc:docMk/>
          <pc:sldMk cId="3021857768" sldId="321"/>
        </pc:sldMkLst>
        <pc:spChg chg="mod">
          <ac:chgData name="Yaron" userId="5aab97db-2b28-4b1e-ae6e-ac1b04411bcf" providerId="ADAL" clId="{74743DA4-7068-406A-980B-3F3221869E55}" dt="2019-10-24T08:48:35.626" v="149" actId="20577"/>
          <ac:spMkLst>
            <pc:docMk/>
            <pc:sldMk cId="3021857768" sldId="321"/>
            <ac:spMk id="2" creationId="{91A2CFC2-8E18-4F3C-9640-2D2B7C7691BC}"/>
          </ac:spMkLst>
        </pc:spChg>
        <pc:spChg chg="mod">
          <ac:chgData name="Yaron" userId="5aab97db-2b28-4b1e-ae6e-ac1b04411bcf" providerId="ADAL" clId="{74743DA4-7068-406A-980B-3F3221869E55}" dt="2019-10-29T15:22:05.374" v="17907" actId="20577"/>
          <ac:spMkLst>
            <pc:docMk/>
            <pc:sldMk cId="3021857768" sldId="321"/>
            <ac:spMk id="3" creationId="{5E196E67-6147-436B-BDE4-229285B36947}"/>
          </ac:spMkLst>
        </pc:spChg>
        <pc:spChg chg="del">
          <ac:chgData name="Yaron" userId="5aab97db-2b28-4b1e-ae6e-ac1b04411bcf" providerId="ADAL" clId="{74743DA4-7068-406A-980B-3F3221869E55}" dt="2019-10-29T14:01:04.376" v="15213" actId="478"/>
          <ac:spMkLst>
            <pc:docMk/>
            <pc:sldMk cId="3021857768" sldId="321"/>
            <ac:spMk id="4" creationId="{1A652467-74C8-0942-9A53-49F955784740}"/>
          </ac:spMkLst>
        </pc:spChg>
        <pc:spChg chg="del">
          <ac:chgData name="Yaron" userId="5aab97db-2b28-4b1e-ae6e-ac1b04411bcf" providerId="ADAL" clId="{74743DA4-7068-406A-980B-3F3221869E55}" dt="2019-10-28T11:59:59.420" v="10152" actId="478"/>
          <ac:spMkLst>
            <pc:docMk/>
            <pc:sldMk cId="3021857768" sldId="321"/>
            <ac:spMk id="5" creationId="{ADB28011-69AB-EB4D-9E52-28C99D830316}"/>
          </ac:spMkLst>
        </pc:spChg>
        <pc:spChg chg="del">
          <ac:chgData name="Yaron" userId="5aab97db-2b28-4b1e-ae6e-ac1b04411bcf" providerId="ADAL" clId="{74743DA4-7068-406A-980B-3F3221869E55}" dt="2019-10-27T14:05:32.221" v="9457" actId="478"/>
          <ac:spMkLst>
            <pc:docMk/>
            <pc:sldMk cId="3021857768" sldId="321"/>
            <ac:spMk id="6" creationId="{A3D8A2A4-7242-124F-80C4-DA5A469968AC}"/>
          </ac:spMkLst>
        </pc:spChg>
      </pc:sldChg>
      <pc:sldChg chg="modSp modAnim">
        <pc:chgData name="Yaron" userId="5aab97db-2b28-4b1e-ae6e-ac1b04411bcf" providerId="ADAL" clId="{74743DA4-7068-406A-980B-3F3221869E55}" dt="2019-10-29T15:25:14.328" v="17943"/>
        <pc:sldMkLst>
          <pc:docMk/>
          <pc:sldMk cId="986422622" sldId="322"/>
        </pc:sldMkLst>
        <pc:spChg chg="mod">
          <ac:chgData name="Yaron" userId="5aab97db-2b28-4b1e-ae6e-ac1b04411bcf" providerId="ADAL" clId="{74743DA4-7068-406A-980B-3F3221869E55}" dt="2019-10-29T11:31:49.068" v="12550" actId="114"/>
          <ac:spMkLst>
            <pc:docMk/>
            <pc:sldMk cId="986422622" sldId="322"/>
            <ac:spMk id="3" creationId="{A42D44D7-2F03-4AD5-9AD4-FFC109038CAF}"/>
          </ac:spMkLst>
        </pc:spChg>
      </pc:sldChg>
      <pc:sldChg chg="modSp modAnim">
        <pc:chgData name="Yaron" userId="5aab97db-2b28-4b1e-ae6e-ac1b04411bcf" providerId="ADAL" clId="{74743DA4-7068-406A-980B-3F3221869E55}" dt="2019-10-29T15:25:19.998" v="17945"/>
        <pc:sldMkLst>
          <pc:docMk/>
          <pc:sldMk cId="352364782" sldId="323"/>
        </pc:sldMkLst>
        <pc:spChg chg="mod">
          <ac:chgData name="Yaron" userId="5aab97db-2b28-4b1e-ae6e-ac1b04411bcf" providerId="ADAL" clId="{74743DA4-7068-406A-980B-3F3221869E55}" dt="2019-10-24T09:06:54.176" v="1925" actId="20577"/>
          <ac:spMkLst>
            <pc:docMk/>
            <pc:sldMk cId="352364782" sldId="323"/>
            <ac:spMk id="2" creationId="{46F12221-3010-4AFF-8D48-83DC284D9582}"/>
          </ac:spMkLst>
        </pc:spChg>
        <pc:spChg chg="mod">
          <ac:chgData name="Yaron" userId="5aab97db-2b28-4b1e-ae6e-ac1b04411bcf" providerId="ADAL" clId="{74743DA4-7068-406A-980B-3F3221869E55}" dt="2019-10-29T11:32:49.648" v="12572" actId="20577"/>
          <ac:spMkLst>
            <pc:docMk/>
            <pc:sldMk cId="352364782" sldId="323"/>
            <ac:spMk id="3" creationId="{0F550B96-E619-4B5E-A60A-C037E7EBDC7F}"/>
          </ac:spMkLst>
        </pc:spChg>
      </pc:sldChg>
      <pc:sldChg chg="modSp">
        <pc:chgData name="Yaron" userId="5aab97db-2b28-4b1e-ae6e-ac1b04411bcf" providerId="ADAL" clId="{74743DA4-7068-406A-980B-3F3221869E55}" dt="2019-10-24T12:08:44.042" v="6489" actId="20577"/>
        <pc:sldMkLst>
          <pc:docMk/>
          <pc:sldMk cId="2609503612" sldId="324"/>
        </pc:sldMkLst>
        <pc:spChg chg="mod">
          <ac:chgData name="Yaron" userId="5aab97db-2b28-4b1e-ae6e-ac1b04411bcf" providerId="ADAL" clId="{74743DA4-7068-406A-980B-3F3221869E55}" dt="2019-10-24T12:08:44.042" v="6489" actId="20577"/>
          <ac:spMkLst>
            <pc:docMk/>
            <pc:sldMk cId="2609503612" sldId="324"/>
            <ac:spMk id="3" creationId="{44C7ACA2-E8A3-494B-8B52-364032165097}"/>
          </ac:spMkLst>
        </pc:spChg>
      </pc:sldChg>
      <pc:sldChg chg="modSp modAnim">
        <pc:chgData name="Yaron" userId="5aab97db-2b28-4b1e-ae6e-ac1b04411bcf" providerId="ADAL" clId="{74743DA4-7068-406A-980B-3F3221869E55}" dt="2019-10-29T15:00:48.153" v="17635"/>
        <pc:sldMkLst>
          <pc:docMk/>
          <pc:sldMk cId="1609243060" sldId="325"/>
        </pc:sldMkLst>
        <pc:spChg chg="mod">
          <ac:chgData name="Yaron" userId="5aab97db-2b28-4b1e-ae6e-ac1b04411bcf" providerId="ADAL" clId="{74743DA4-7068-406A-980B-3F3221869E55}" dt="2019-10-29T10:33:47.841" v="12351" actId="20577"/>
          <ac:spMkLst>
            <pc:docMk/>
            <pc:sldMk cId="1609243060" sldId="325"/>
            <ac:spMk id="3" creationId="{608C72E4-B970-4CB5-9728-A70918D2CEC5}"/>
          </ac:spMkLst>
        </pc:spChg>
      </pc:sldChg>
      <pc:sldChg chg="modSp modAnim">
        <pc:chgData name="Yaron" userId="5aab97db-2b28-4b1e-ae6e-ac1b04411bcf" providerId="ADAL" clId="{74743DA4-7068-406A-980B-3F3221869E55}" dt="2019-10-29T10:32:29.002" v="12335" actId="20577"/>
        <pc:sldMkLst>
          <pc:docMk/>
          <pc:sldMk cId="2123169072" sldId="326"/>
        </pc:sldMkLst>
        <pc:spChg chg="mod">
          <ac:chgData name="Yaron" userId="5aab97db-2b28-4b1e-ae6e-ac1b04411bcf" providerId="ADAL" clId="{74743DA4-7068-406A-980B-3F3221869E55}" dt="2019-10-29T10:32:29.002" v="12335" actId="20577"/>
          <ac:spMkLst>
            <pc:docMk/>
            <pc:sldMk cId="2123169072" sldId="326"/>
            <ac:spMk id="2" creationId="{8E4E8491-DD5B-4492-8F99-460A293DF931}"/>
          </ac:spMkLst>
        </pc:spChg>
        <pc:spChg chg="mod">
          <ac:chgData name="Yaron" userId="5aab97db-2b28-4b1e-ae6e-ac1b04411bcf" providerId="ADAL" clId="{74743DA4-7068-406A-980B-3F3221869E55}" dt="2019-10-29T10:30:57.234" v="12327" actId="20577"/>
          <ac:spMkLst>
            <pc:docMk/>
            <pc:sldMk cId="2123169072" sldId="326"/>
            <ac:spMk id="3" creationId="{82DE5CC8-1831-4DF4-9424-A36281A7DCE9}"/>
          </ac:spMkLst>
        </pc:spChg>
      </pc:sldChg>
      <pc:sldChg chg="modSp modAnim">
        <pc:chgData name="Yaron" userId="5aab97db-2b28-4b1e-ae6e-ac1b04411bcf" providerId="ADAL" clId="{74743DA4-7068-406A-980B-3F3221869E55}" dt="2019-10-29T15:00:41.692" v="17633"/>
        <pc:sldMkLst>
          <pc:docMk/>
          <pc:sldMk cId="2236338265" sldId="327"/>
        </pc:sldMkLst>
        <pc:spChg chg="mod">
          <ac:chgData name="Yaron" userId="5aab97db-2b28-4b1e-ae6e-ac1b04411bcf" providerId="ADAL" clId="{74743DA4-7068-406A-980B-3F3221869E55}" dt="2019-10-29T10:33:32.572" v="12347" actId="114"/>
          <ac:spMkLst>
            <pc:docMk/>
            <pc:sldMk cId="2236338265" sldId="327"/>
            <ac:spMk id="3" creationId="{E067059D-E268-46A9-B7B7-C462ACFD25D7}"/>
          </ac:spMkLst>
        </pc:spChg>
      </pc:sldChg>
      <pc:sldChg chg="modSp modAnim">
        <pc:chgData name="Yaron" userId="5aab97db-2b28-4b1e-ae6e-ac1b04411bcf" providerId="ADAL" clId="{74743DA4-7068-406A-980B-3F3221869E55}" dt="2019-10-29T14:59:02.015" v="17629"/>
        <pc:sldMkLst>
          <pc:docMk/>
          <pc:sldMk cId="2150851266" sldId="328"/>
        </pc:sldMkLst>
        <pc:spChg chg="mod">
          <ac:chgData name="Yaron" userId="5aab97db-2b28-4b1e-ae6e-ac1b04411bcf" providerId="ADAL" clId="{74743DA4-7068-406A-980B-3F3221869E55}" dt="2019-10-29T10:32:40.276" v="12339" actId="20577"/>
          <ac:spMkLst>
            <pc:docMk/>
            <pc:sldMk cId="2150851266" sldId="328"/>
            <ac:spMk id="2" creationId="{3C47B9E0-A983-45EC-8725-917601357954}"/>
          </ac:spMkLst>
        </pc:spChg>
        <pc:spChg chg="mod">
          <ac:chgData name="Yaron" userId="5aab97db-2b28-4b1e-ae6e-ac1b04411bcf" providerId="ADAL" clId="{74743DA4-7068-406A-980B-3F3221869E55}" dt="2019-10-24T12:08:21.994" v="6479" actId="20577"/>
          <ac:spMkLst>
            <pc:docMk/>
            <pc:sldMk cId="2150851266" sldId="328"/>
            <ac:spMk id="3" creationId="{E3BD803A-BDEA-4C10-B9A5-BA6FA429BB3A}"/>
          </ac:spMkLst>
        </pc:spChg>
      </pc:sldChg>
      <pc:sldChg chg="addSp delSp modSp">
        <pc:chgData name="Yaron" userId="5aab97db-2b28-4b1e-ae6e-ac1b04411bcf" providerId="ADAL" clId="{74743DA4-7068-406A-980B-3F3221869E55}" dt="2019-10-29T10:35:22.845" v="12377" actId="20577"/>
        <pc:sldMkLst>
          <pc:docMk/>
          <pc:sldMk cId="3822670329" sldId="329"/>
        </pc:sldMkLst>
        <pc:spChg chg="mod">
          <ac:chgData name="Yaron" userId="5aab97db-2b28-4b1e-ae6e-ac1b04411bcf" providerId="ADAL" clId="{74743DA4-7068-406A-980B-3F3221869E55}" dt="2019-10-27T07:57:16.433" v="8584" actId="20577"/>
          <ac:spMkLst>
            <pc:docMk/>
            <pc:sldMk cId="3822670329" sldId="329"/>
            <ac:spMk id="2" creationId="{A4BD5542-644F-4EEC-B177-0F9C644392F8}"/>
          </ac:spMkLst>
        </pc:spChg>
        <pc:spChg chg="del">
          <ac:chgData name="Yaron" userId="5aab97db-2b28-4b1e-ae6e-ac1b04411bcf" providerId="ADAL" clId="{74743DA4-7068-406A-980B-3F3221869E55}" dt="2019-10-27T13:44:28.337" v="8758" actId="478"/>
          <ac:spMkLst>
            <pc:docMk/>
            <pc:sldMk cId="3822670329" sldId="329"/>
            <ac:spMk id="3" creationId="{F4021677-ECE6-43DF-BDAA-FCAE6EC7A83C}"/>
          </ac:spMkLst>
        </pc:spChg>
        <pc:spChg chg="add mod">
          <ac:chgData name="Yaron" userId="5aab97db-2b28-4b1e-ae6e-ac1b04411bcf" providerId="ADAL" clId="{74743DA4-7068-406A-980B-3F3221869E55}" dt="2019-10-27T09:38:18.697" v="8745" actId="20577"/>
          <ac:spMkLst>
            <pc:docMk/>
            <pc:sldMk cId="3822670329" sldId="329"/>
            <ac:spMk id="5" creationId="{DE8AF06D-06F0-4E27-999E-A4EEE3075079}"/>
          </ac:spMkLst>
        </pc:spChg>
        <pc:graphicFrameChg chg="mod modGraphic">
          <ac:chgData name="Yaron" userId="5aab97db-2b28-4b1e-ae6e-ac1b04411bcf" providerId="ADAL" clId="{74743DA4-7068-406A-980B-3F3221869E55}" dt="2019-10-29T10:35:22.845" v="12377" actId="20577"/>
          <ac:graphicFrameMkLst>
            <pc:docMk/>
            <pc:sldMk cId="3822670329" sldId="329"/>
            <ac:graphicFrameMk id="4" creationId="{50773B94-BFD5-4495-8FFF-9746EABC258A}"/>
          </ac:graphicFrameMkLst>
        </pc:graphicFrameChg>
      </pc:sldChg>
      <pc:sldChg chg="modSp">
        <pc:chgData name="Yaron" userId="5aab97db-2b28-4b1e-ae6e-ac1b04411bcf" providerId="ADAL" clId="{74743DA4-7068-406A-980B-3F3221869E55}" dt="2019-10-24T10:26:36.496" v="3377" actId="20577"/>
        <pc:sldMkLst>
          <pc:docMk/>
          <pc:sldMk cId="494710901" sldId="332"/>
        </pc:sldMkLst>
        <pc:spChg chg="mod">
          <ac:chgData name="Yaron" userId="5aab97db-2b28-4b1e-ae6e-ac1b04411bcf" providerId="ADAL" clId="{74743DA4-7068-406A-980B-3F3221869E55}" dt="2019-10-24T10:26:33.956" v="3376" actId="20577"/>
          <ac:spMkLst>
            <pc:docMk/>
            <pc:sldMk cId="494710901" sldId="332"/>
            <ac:spMk id="2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4T10:26:36.496" v="3377" actId="20577"/>
          <ac:spMkLst>
            <pc:docMk/>
            <pc:sldMk cId="494710901" sldId="332"/>
            <ac:spMk id="3" creationId="{00000000-0000-0000-0000-000000000000}"/>
          </ac:spMkLst>
        </pc:spChg>
      </pc:sldChg>
      <pc:sldChg chg="addSp delSp modSp">
        <pc:chgData name="Yaron" userId="5aab97db-2b28-4b1e-ae6e-ac1b04411bcf" providerId="ADAL" clId="{74743DA4-7068-406A-980B-3F3221869E55}" dt="2019-10-29T11:16:15.996" v="12384" actId="14"/>
        <pc:sldMkLst>
          <pc:docMk/>
          <pc:sldMk cId="1949029081" sldId="333"/>
        </pc:sldMkLst>
        <pc:spChg chg="mod">
          <ac:chgData name="Yaron" userId="5aab97db-2b28-4b1e-ae6e-ac1b04411bcf" providerId="ADAL" clId="{74743DA4-7068-406A-980B-3F3221869E55}" dt="2019-10-28T11:56:23.357" v="9971" actId="20577"/>
          <ac:spMkLst>
            <pc:docMk/>
            <pc:sldMk cId="1949029081" sldId="333"/>
            <ac:spMk id="2" creationId="{C86CC6C8-E0A5-4ADE-B81E-D491AC90E145}"/>
          </ac:spMkLst>
        </pc:spChg>
        <pc:spChg chg="mod">
          <ac:chgData name="Yaron" userId="5aab97db-2b28-4b1e-ae6e-ac1b04411bcf" providerId="ADAL" clId="{74743DA4-7068-406A-980B-3F3221869E55}" dt="2019-10-29T11:16:15.996" v="12384" actId="14"/>
          <ac:spMkLst>
            <pc:docMk/>
            <pc:sldMk cId="1949029081" sldId="333"/>
            <ac:spMk id="3" creationId="{E3200F5E-D298-46A6-9A39-6585B04508AC}"/>
          </ac:spMkLst>
        </pc:spChg>
        <pc:spChg chg="add del mod">
          <ac:chgData name="Yaron" userId="5aab97db-2b28-4b1e-ae6e-ac1b04411bcf" providerId="ADAL" clId="{74743DA4-7068-406A-980B-3F3221869E55}" dt="2019-10-28T11:56:10.797" v="9956"/>
          <ac:spMkLst>
            <pc:docMk/>
            <pc:sldMk cId="1949029081" sldId="333"/>
            <ac:spMk id="5" creationId="{84A0CE9D-83C9-406F-8765-9DBFF2F0D936}"/>
          </ac:spMkLst>
        </pc:spChg>
      </pc:sldChg>
      <pc:sldChg chg="modSp modAnim">
        <pc:chgData name="Yaron" userId="5aab97db-2b28-4b1e-ae6e-ac1b04411bcf" providerId="ADAL" clId="{74743DA4-7068-406A-980B-3F3221869E55}" dt="2019-10-29T15:05:33.850" v="17658"/>
        <pc:sldMkLst>
          <pc:docMk/>
          <pc:sldMk cId="1569528039" sldId="334"/>
        </pc:sldMkLst>
        <pc:spChg chg="mod">
          <ac:chgData name="Yaron" userId="5aab97db-2b28-4b1e-ae6e-ac1b04411bcf" providerId="ADAL" clId="{74743DA4-7068-406A-980B-3F3221869E55}" dt="2019-10-24T12:14:02.158" v="6584" actId="20577"/>
          <ac:spMkLst>
            <pc:docMk/>
            <pc:sldMk cId="1569528039" sldId="334"/>
            <ac:spMk id="2" creationId="{FAE0B857-5A20-4D32-9938-4131484A9CD7}"/>
          </ac:spMkLst>
        </pc:spChg>
        <pc:spChg chg="mod">
          <ac:chgData name="Yaron" userId="5aab97db-2b28-4b1e-ae6e-ac1b04411bcf" providerId="ADAL" clId="{74743DA4-7068-406A-980B-3F3221869E55}" dt="2019-10-29T11:18:00.133" v="12427"/>
          <ac:spMkLst>
            <pc:docMk/>
            <pc:sldMk cId="1569528039" sldId="334"/>
            <ac:spMk id="3" creationId="{5F471EAF-0B43-444E-ABC8-75C12FF0ACB4}"/>
          </ac:spMkLst>
        </pc:spChg>
      </pc:sldChg>
      <pc:sldChg chg="modSp modAnim">
        <pc:chgData name="Yaron" userId="5aab97db-2b28-4b1e-ae6e-ac1b04411bcf" providerId="ADAL" clId="{74743DA4-7068-406A-980B-3F3221869E55}" dt="2019-10-29T15:05:54.755" v="17660"/>
        <pc:sldMkLst>
          <pc:docMk/>
          <pc:sldMk cId="1595425548" sldId="335"/>
        </pc:sldMkLst>
        <pc:spChg chg="mod">
          <ac:chgData name="Yaron" userId="5aab97db-2b28-4b1e-ae6e-ac1b04411bcf" providerId="ADAL" clId="{74743DA4-7068-406A-980B-3F3221869E55}" dt="2019-10-29T11:18:34.526" v="12428" actId="403"/>
          <ac:spMkLst>
            <pc:docMk/>
            <pc:sldMk cId="1595425548" sldId="335"/>
            <ac:spMk id="3" creationId="{45E75A76-DF9D-44D8-AE0A-FCC2A5A9770D}"/>
          </ac:spMkLst>
        </pc:spChg>
        <pc:spChg chg="mod">
          <ac:chgData name="Yaron" userId="5aab97db-2b28-4b1e-ae6e-ac1b04411bcf" providerId="ADAL" clId="{74743DA4-7068-406A-980B-3F3221869E55}" dt="2019-10-29T11:18:43.713" v="12429" actId="1076"/>
          <ac:spMkLst>
            <pc:docMk/>
            <pc:sldMk cId="1595425548" sldId="335"/>
            <ac:spMk id="4" creationId="{B9A5A163-01B6-4BFF-AF9D-0892C8F508F3}"/>
          </ac:spMkLst>
        </pc:spChg>
      </pc:sldChg>
      <pc:sldChg chg="modSp modAnim">
        <pc:chgData name="Yaron" userId="5aab97db-2b28-4b1e-ae6e-ac1b04411bcf" providerId="ADAL" clId="{74743DA4-7068-406A-980B-3F3221869E55}" dt="2019-10-29T15:04:25.095" v="17655" actId="20577"/>
        <pc:sldMkLst>
          <pc:docMk/>
          <pc:sldMk cId="509479116" sldId="337"/>
        </pc:sldMkLst>
        <pc:spChg chg="mod">
          <ac:chgData name="Yaron" userId="5aab97db-2b28-4b1e-ae6e-ac1b04411bcf" providerId="ADAL" clId="{74743DA4-7068-406A-980B-3F3221869E55}" dt="2019-10-29T15:04:25.095" v="17655" actId="20577"/>
          <ac:spMkLst>
            <pc:docMk/>
            <pc:sldMk cId="509479116" sldId="337"/>
            <ac:spMk id="3" creationId="{7C948895-E0BE-4AA5-91F7-77B74136F225}"/>
          </ac:spMkLst>
        </pc:spChg>
      </pc:sldChg>
      <pc:sldChg chg="delSp modSp modAnim">
        <pc:chgData name="Yaron" userId="5aab97db-2b28-4b1e-ae6e-ac1b04411bcf" providerId="ADAL" clId="{74743DA4-7068-406A-980B-3F3221869E55}" dt="2019-10-29T14:59:54.075" v="17631"/>
        <pc:sldMkLst>
          <pc:docMk/>
          <pc:sldMk cId="1594133233" sldId="1752"/>
        </pc:sldMkLst>
        <pc:spChg chg="mod">
          <ac:chgData name="Yaron" userId="5aab97db-2b28-4b1e-ae6e-ac1b04411bcf" providerId="ADAL" clId="{74743DA4-7068-406A-980B-3F3221869E55}" dt="2019-10-29T10:33:02.002" v="12343" actId="20577"/>
          <ac:spMkLst>
            <pc:docMk/>
            <pc:sldMk cId="1594133233" sldId="1752"/>
            <ac:spMk id="2" creationId="{3C47B9E0-A983-45EC-8725-917601357954}"/>
          </ac:spMkLst>
        </pc:spChg>
        <pc:spChg chg="mod">
          <ac:chgData name="Yaron" userId="5aab97db-2b28-4b1e-ae6e-ac1b04411bcf" providerId="ADAL" clId="{74743DA4-7068-406A-980B-3F3221869E55}" dt="2019-10-27T13:44:10.801" v="8757" actId="20577"/>
          <ac:spMkLst>
            <pc:docMk/>
            <pc:sldMk cId="1594133233" sldId="1752"/>
            <ac:spMk id="5" creationId="{F0DBF585-FEE5-4E1A-A4B3-7A23F938CE5C}"/>
          </ac:spMkLst>
        </pc:spChg>
        <pc:picChg chg="del">
          <ac:chgData name="Yaron" userId="5aab97db-2b28-4b1e-ae6e-ac1b04411bcf" providerId="ADAL" clId="{74743DA4-7068-406A-980B-3F3221869E55}" dt="2019-10-27T13:44:07.676" v="8754" actId="478"/>
          <ac:picMkLst>
            <pc:docMk/>
            <pc:sldMk cId="1594133233" sldId="1752"/>
            <ac:picMk id="1034" creationId="{867EF1C1-DE15-4A15-BCFA-9C7434C34107}"/>
          </ac:picMkLst>
        </pc:picChg>
      </pc:sldChg>
      <pc:sldChg chg="modSp">
        <pc:chgData name="Yaron" userId="5aab97db-2b28-4b1e-ae6e-ac1b04411bcf" providerId="ADAL" clId="{74743DA4-7068-406A-980B-3F3221869E55}" dt="2019-10-29T10:34:23.211" v="12354" actId="114"/>
        <pc:sldMkLst>
          <pc:docMk/>
          <pc:sldMk cId="3836146812" sldId="1754"/>
        </pc:sldMkLst>
        <pc:spChg chg="mod">
          <ac:chgData name="Yaron" userId="5aab97db-2b28-4b1e-ae6e-ac1b04411bcf" providerId="ADAL" clId="{74743DA4-7068-406A-980B-3F3221869E55}" dt="2019-10-29T10:34:23.211" v="12354" actId="114"/>
          <ac:spMkLst>
            <pc:docMk/>
            <pc:sldMk cId="3836146812" sldId="1754"/>
            <ac:spMk id="3" creationId="{E067059D-E268-46A9-B7B7-C462ACFD25D7}"/>
          </ac:spMkLst>
        </pc:spChg>
      </pc:sldChg>
      <pc:sldChg chg="add del">
        <pc:chgData name="Yaron" userId="5aab97db-2b28-4b1e-ae6e-ac1b04411bcf" providerId="ADAL" clId="{74743DA4-7068-406A-980B-3F3221869E55}" dt="2019-10-27T13:50:49.433" v="8971" actId="2696"/>
        <pc:sldMkLst>
          <pc:docMk/>
          <pc:sldMk cId="3631729548" sldId="1757"/>
        </pc:sldMkLst>
      </pc:sldChg>
      <pc:sldChg chg="del">
        <pc:chgData name="Yaron" userId="5aab97db-2b28-4b1e-ae6e-ac1b04411bcf" providerId="ADAL" clId="{74743DA4-7068-406A-980B-3F3221869E55}" dt="2019-10-27T13:52:44.083" v="8997" actId="2696"/>
        <pc:sldMkLst>
          <pc:docMk/>
          <pc:sldMk cId="269509144" sldId="1758"/>
        </pc:sldMkLst>
      </pc:sldChg>
      <pc:sldChg chg="addSp modSp">
        <pc:chgData name="Yaron" userId="5aab97db-2b28-4b1e-ae6e-ac1b04411bcf" providerId="ADAL" clId="{74743DA4-7068-406A-980B-3F3221869E55}" dt="2019-10-24T12:36:04.046" v="7013" actId="20577"/>
        <pc:sldMkLst>
          <pc:docMk/>
          <pc:sldMk cId="1899404160" sldId="1759"/>
        </pc:sldMkLst>
        <pc:spChg chg="mod">
          <ac:chgData name="Yaron" userId="5aab97db-2b28-4b1e-ae6e-ac1b04411bcf" providerId="ADAL" clId="{74743DA4-7068-406A-980B-3F3221869E55}" dt="2019-10-24T12:12:50.793" v="6547" actId="20577"/>
          <ac:spMkLst>
            <pc:docMk/>
            <pc:sldMk cId="1899404160" sldId="1759"/>
            <ac:spMk id="2" creationId="{426A2BE6-B528-499C-9827-1833557812D3}"/>
          </ac:spMkLst>
        </pc:spChg>
        <pc:spChg chg="mod">
          <ac:chgData name="Yaron" userId="5aab97db-2b28-4b1e-ae6e-ac1b04411bcf" providerId="ADAL" clId="{74743DA4-7068-406A-980B-3F3221869E55}" dt="2019-10-24T12:35:18.883" v="7008" actId="1076"/>
          <ac:spMkLst>
            <pc:docMk/>
            <pc:sldMk cId="1899404160" sldId="1759"/>
            <ac:spMk id="3" creationId="{7C948895-E0BE-4AA5-91F7-77B74136F225}"/>
          </ac:spMkLst>
        </pc:spChg>
        <pc:spChg chg="add mod">
          <ac:chgData name="Yaron" userId="5aab97db-2b28-4b1e-ae6e-ac1b04411bcf" providerId="ADAL" clId="{74743DA4-7068-406A-980B-3F3221869E55}" dt="2019-10-24T12:36:04.046" v="7013" actId="20577"/>
          <ac:spMkLst>
            <pc:docMk/>
            <pc:sldMk cId="1899404160" sldId="1759"/>
            <ac:spMk id="6" creationId="{6CAF1551-C78E-411B-9991-EA879F46A62D}"/>
          </ac:spMkLst>
        </pc:spChg>
        <pc:picChg chg="add mod">
          <ac:chgData name="Yaron" userId="5aab97db-2b28-4b1e-ae6e-ac1b04411bcf" providerId="ADAL" clId="{74743DA4-7068-406A-980B-3F3221869E55}" dt="2019-10-24T12:32:56.534" v="6767" actId="1076"/>
          <ac:picMkLst>
            <pc:docMk/>
            <pc:sldMk cId="1899404160" sldId="1759"/>
            <ac:picMk id="5" creationId="{0AE93768-788A-4A9E-8009-6C3652A5DC71}"/>
          </ac:picMkLst>
        </pc:picChg>
      </pc:sldChg>
      <pc:sldChg chg="del">
        <pc:chgData name="Yaron" userId="5aab97db-2b28-4b1e-ae6e-ac1b04411bcf" providerId="ADAL" clId="{74743DA4-7068-406A-980B-3F3221869E55}" dt="2019-10-27T13:53:03.964" v="8999" actId="2696"/>
        <pc:sldMkLst>
          <pc:docMk/>
          <pc:sldMk cId="3224437002" sldId="1760"/>
        </pc:sldMkLst>
      </pc:sldChg>
      <pc:sldChg chg="addSp modSp modAnim">
        <pc:chgData name="Yaron" userId="5aab97db-2b28-4b1e-ae6e-ac1b04411bcf" providerId="ADAL" clId="{74743DA4-7068-406A-980B-3F3221869E55}" dt="2019-10-28T11:50:49.344" v="9941"/>
        <pc:sldMkLst>
          <pc:docMk/>
          <pc:sldMk cId="3759763989" sldId="1761"/>
        </pc:sldMkLst>
        <pc:spChg chg="mod">
          <ac:chgData name="Yaron" userId="5aab97db-2b28-4b1e-ae6e-ac1b04411bcf" providerId="ADAL" clId="{74743DA4-7068-406A-980B-3F3221869E55}" dt="2019-10-28T11:50:33.847" v="9938" actId="20577"/>
          <ac:spMkLst>
            <pc:docMk/>
            <pc:sldMk cId="3759763989" sldId="1761"/>
            <ac:spMk id="14" creationId="{322E17B2-054B-41E5-AAE3-0C11AEFC4421}"/>
          </ac:spMkLst>
        </pc:spChg>
        <pc:spChg chg="add mod">
          <ac:chgData name="Yaron" userId="5aab97db-2b28-4b1e-ae6e-ac1b04411bcf" providerId="ADAL" clId="{74743DA4-7068-406A-980B-3F3221869E55}" dt="2019-10-28T11:50:38.637" v="9939" actId="1076"/>
          <ac:spMkLst>
            <pc:docMk/>
            <pc:sldMk cId="3759763989" sldId="1761"/>
            <ac:spMk id="15" creationId="{9F798447-5915-497E-BF97-4E2F892158CD}"/>
          </ac:spMkLst>
        </pc:spChg>
      </pc:sldChg>
      <pc:sldChg chg="del">
        <pc:chgData name="Yaron" userId="5aab97db-2b28-4b1e-ae6e-ac1b04411bcf" providerId="ADAL" clId="{74743DA4-7068-406A-980B-3F3221869E55}" dt="2019-10-27T13:53:50.692" v="9009" actId="2696"/>
        <pc:sldMkLst>
          <pc:docMk/>
          <pc:sldMk cId="1688060257" sldId="1762"/>
        </pc:sldMkLst>
      </pc:sldChg>
      <pc:sldChg chg="addSp delSp modSp modAnim">
        <pc:chgData name="Yaron" userId="5aab97db-2b28-4b1e-ae6e-ac1b04411bcf" providerId="ADAL" clId="{74743DA4-7068-406A-980B-3F3221869E55}" dt="2019-10-29T15:09:58.071" v="17703" actId="1037"/>
        <pc:sldMkLst>
          <pc:docMk/>
          <pc:sldMk cId="789435454" sldId="1763"/>
        </pc:sldMkLst>
        <pc:spChg chg="mod">
          <ac:chgData name="Yaron" userId="5aab97db-2b28-4b1e-ae6e-ac1b04411bcf" providerId="ADAL" clId="{74743DA4-7068-406A-980B-3F3221869E55}" dt="2019-10-24T12:14:41.057" v="6587" actId="20577"/>
          <ac:spMkLst>
            <pc:docMk/>
            <pc:sldMk cId="789435454" sldId="1763"/>
            <ac:spMk id="2" creationId="{25A92FC1-0255-4A5F-B929-AE25B22F813E}"/>
          </ac:spMkLst>
        </pc:spChg>
        <pc:spChg chg="mod">
          <ac:chgData name="Yaron" userId="5aab97db-2b28-4b1e-ae6e-ac1b04411bcf" providerId="ADAL" clId="{74743DA4-7068-406A-980B-3F3221869E55}" dt="2019-10-29T15:08:18.701" v="17686" actId="14100"/>
          <ac:spMkLst>
            <pc:docMk/>
            <pc:sldMk cId="789435454" sldId="1763"/>
            <ac:spMk id="3" creationId="{7A5FB7D8-70AC-4F99-959E-D4F2A8D93CE3}"/>
          </ac:spMkLst>
        </pc:spChg>
        <pc:spChg chg="add del mod">
          <ac:chgData name="Yaron" userId="5aab97db-2b28-4b1e-ae6e-ac1b04411bcf" providerId="ADAL" clId="{74743DA4-7068-406A-980B-3F3221869E55}" dt="2019-10-24T11:12:40.314" v="4368" actId="478"/>
          <ac:spMkLst>
            <pc:docMk/>
            <pc:sldMk cId="789435454" sldId="1763"/>
            <ac:spMk id="18" creationId="{EF58D9D1-66D0-47DD-8EAB-4154601F7F51}"/>
          </ac:spMkLst>
        </pc:spChg>
        <pc:spChg chg="add del mod">
          <ac:chgData name="Yaron" userId="5aab97db-2b28-4b1e-ae6e-ac1b04411bcf" providerId="ADAL" clId="{74743DA4-7068-406A-980B-3F3221869E55}" dt="2019-10-24T11:12:42.786" v="4370" actId="478"/>
          <ac:spMkLst>
            <pc:docMk/>
            <pc:sldMk cId="789435454" sldId="1763"/>
            <ac:spMk id="19" creationId="{476BD998-EE1F-4F51-8F0A-D31956EBB2BB}"/>
          </ac:spMkLst>
        </pc:spChg>
        <pc:spChg chg="add del mod">
          <ac:chgData name="Yaron" userId="5aab97db-2b28-4b1e-ae6e-ac1b04411bcf" providerId="ADAL" clId="{74743DA4-7068-406A-980B-3F3221869E55}" dt="2019-10-24T11:12:47.170" v="4373" actId="478"/>
          <ac:spMkLst>
            <pc:docMk/>
            <pc:sldMk cId="789435454" sldId="1763"/>
            <ac:spMk id="20" creationId="{B997E225-3ED3-4527-BF7C-E3C4A59AD7AC}"/>
          </ac:spMkLst>
        </pc:spChg>
        <pc:spChg chg="add del mod">
          <ac:chgData name="Yaron" userId="5aab97db-2b28-4b1e-ae6e-ac1b04411bcf" providerId="ADAL" clId="{74743DA4-7068-406A-980B-3F3221869E55}" dt="2019-10-24T11:12:54.073" v="4380" actId="478"/>
          <ac:spMkLst>
            <pc:docMk/>
            <pc:sldMk cId="789435454" sldId="1763"/>
            <ac:spMk id="21" creationId="{C516968C-E0D6-466A-BA92-B912FF2E64DE}"/>
          </ac:spMkLst>
        </pc:spChg>
        <pc:spChg chg="add del mod">
          <ac:chgData name="Yaron" userId="5aab97db-2b28-4b1e-ae6e-ac1b04411bcf" providerId="ADAL" clId="{74743DA4-7068-406A-980B-3F3221869E55}" dt="2019-10-24T11:12:49.794" v="4376" actId="478"/>
          <ac:spMkLst>
            <pc:docMk/>
            <pc:sldMk cId="789435454" sldId="1763"/>
            <ac:spMk id="22" creationId="{CF6651AE-B1F8-4B4B-8D08-721408B01D87}"/>
          </ac:spMkLst>
        </pc:spChg>
        <pc:spChg chg="add del mod">
          <ac:chgData name="Yaron" userId="5aab97db-2b28-4b1e-ae6e-ac1b04411bcf" providerId="ADAL" clId="{74743DA4-7068-406A-980B-3F3221869E55}" dt="2019-10-24T11:12:50.842" v="4377" actId="478"/>
          <ac:spMkLst>
            <pc:docMk/>
            <pc:sldMk cId="789435454" sldId="1763"/>
            <ac:spMk id="23" creationId="{A2D6D86E-6B6A-41FF-8738-17BE845BED00}"/>
          </ac:spMkLst>
        </pc:spChg>
        <pc:spChg chg="add del mod">
          <ac:chgData name="Yaron" userId="5aab97db-2b28-4b1e-ae6e-ac1b04411bcf" providerId="ADAL" clId="{74743DA4-7068-406A-980B-3F3221869E55}" dt="2019-10-24T11:14:51.290" v="4407" actId="11529"/>
          <ac:spMkLst>
            <pc:docMk/>
            <pc:sldMk cId="789435454" sldId="1763"/>
            <ac:spMk id="108" creationId="{E0E10E42-A288-4CBD-80C5-9BC37536E339}"/>
          </ac:spMkLst>
        </pc:spChg>
        <pc:spChg chg="add mod">
          <ac:chgData name="Yaron" userId="5aab97db-2b28-4b1e-ae6e-ac1b04411bcf" providerId="ADAL" clId="{74743DA4-7068-406A-980B-3F3221869E55}" dt="2019-10-29T15:08:37.557" v="17687" actId="164"/>
          <ac:spMkLst>
            <pc:docMk/>
            <pc:sldMk cId="789435454" sldId="1763"/>
            <ac:spMk id="109" creationId="{DFC930BD-BAD9-4403-897F-8141020C6D1C}"/>
          </ac:spMkLst>
        </pc:spChg>
        <pc:spChg chg="add mod">
          <ac:chgData name="Yaron" userId="5aab97db-2b28-4b1e-ae6e-ac1b04411bcf" providerId="ADAL" clId="{74743DA4-7068-406A-980B-3F3221869E55}" dt="2019-10-29T15:08:37.557" v="17687" actId="164"/>
          <ac:spMkLst>
            <pc:docMk/>
            <pc:sldMk cId="789435454" sldId="1763"/>
            <ac:spMk id="110" creationId="{29583FCE-FF0E-4A68-BC60-E34B077A643D}"/>
          </ac:spMkLst>
        </pc:spChg>
        <pc:spChg chg="add mod">
          <ac:chgData name="Yaron" userId="5aab97db-2b28-4b1e-ae6e-ac1b04411bcf" providerId="ADAL" clId="{74743DA4-7068-406A-980B-3F3221869E55}" dt="2019-10-29T15:09:02.828" v="17688" actId="164"/>
          <ac:spMkLst>
            <pc:docMk/>
            <pc:sldMk cId="789435454" sldId="1763"/>
            <ac:spMk id="111" creationId="{93110F2B-4977-4B76-A0F8-2685A620EB26}"/>
          </ac:spMkLst>
        </pc:spChg>
        <pc:spChg chg="add mod">
          <ac:chgData name="Yaron" userId="5aab97db-2b28-4b1e-ae6e-ac1b04411bcf" providerId="ADAL" clId="{74743DA4-7068-406A-980B-3F3221869E55}" dt="2019-10-29T15:09:02.828" v="17688" actId="164"/>
          <ac:spMkLst>
            <pc:docMk/>
            <pc:sldMk cId="789435454" sldId="1763"/>
            <ac:spMk id="112" creationId="{F7FA39AC-A949-465E-B4A4-4BF14D4364F3}"/>
          </ac:spMkLst>
        </pc:spChg>
        <pc:spChg chg="add mod">
          <ac:chgData name="Yaron" userId="5aab97db-2b28-4b1e-ae6e-ac1b04411bcf" providerId="ADAL" clId="{74743DA4-7068-406A-980B-3F3221869E55}" dt="2019-10-29T15:09:02.828" v="17688" actId="164"/>
          <ac:spMkLst>
            <pc:docMk/>
            <pc:sldMk cId="789435454" sldId="1763"/>
            <ac:spMk id="113" creationId="{D18A5F38-D63B-4087-806F-EB1A604B8756}"/>
          </ac:spMkLst>
        </pc:spChg>
        <pc:spChg chg="add mod">
          <ac:chgData name="Yaron" userId="5aab97db-2b28-4b1e-ae6e-ac1b04411bcf" providerId="ADAL" clId="{74743DA4-7068-406A-980B-3F3221869E55}" dt="2019-10-29T15:09:02.828" v="17688" actId="164"/>
          <ac:spMkLst>
            <pc:docMk/>
            <pc:sldMk cId="789435454" sldId="1763"/>
            <ac:spMk id="114" creationId="{9DC86F86-A315-4161-B0FC-54A275BB2960}"/>
          </ac:spMkLst>
        </pc:spChg>
        <pc:spChg chg="add mod">
          <ac:chgData name="Yaron" userId="5aab97db-2b28-4b1e-ae6e-ac1b04411bcf" providerId="ADAL" clId="{74743DA4-7068-406A-980B-3F3221869E55}" dt="2019-10-29T15:09:02.828" v="17688" actId="164"/>
          <ac:spMkLst>
            <pc:docMk/>
            <pc:sldMk cId="789435454" sldId="1763"/>
            <ac:spMk id="115" creationId="{FC91F10E-D6F0-425A-A243-7326BDD7343A}"/>
          </ac:spMkLst>
        </pc:spChg>
        <pc:spChg chg="add del mod">
          <ac:chgData name="Yaron" userId="5aab97db-2b28-4b1e-ae6e-ac1b04411bcf" providerId="ADAL" clId="{74743DA4-7068-406A-980B-3F3221869E55}" dt="2019-10-24T11:21:09.930" v="4498"/>
          <ac:spMkLst>
            <pc:docMk/>
            <pc:sldMk cId="789435454" sldId="1763"/>
            <ac:spMk id="116" creationId="{A6E0EE7D-88B3-47D3-91A9-C98FDAA4F70E}"/>
          </ac:spMkLst>
        </pc:spChg>
        <pc:spChg chg="add mod">
          <ac:chgData name="Yaron" userId="5aab97db-2b28-4b1e-ae6e-ac1b04411bcf" providerId="ADAL" clId="{74743DA4-7068-406A-980B-3F3221869E55}" dt="2019-10-24T11:21:09.120" v="4496" actId="1076"/>
          <ac:spMkLst>
            <pc:docMk/>
            <pc:sldMk cId="789435454" sldId="1763"/>
            <ac:spMk id="117" creationId="{44F7320B-C6C7-469D-A3B8-8627E6B7B52B}"/>
          </ac:spMkLst>
        </pc:spChg>
        <pc:spChg chg="add mod">
          <ac:chgData name="Yaron" userId="5aab97db-2b28-4b1e-ae6e-ac1b04411bcf" providerId="ADAL" clId="{74743DA4-7068-406A-980B-3F3221869E55}" dt="2019-10-29T15:09:02.828" v="17688" actId="164"/>
          <ac:spMkLst>
            <pc:docMk/>
            <pc:sldMk cId="789435454" sldId="1763"/>
            <ac:spMk id="118" creationId="{221709E0-A75C-4DB8-8A5A-C0E744E50C3C}"/>
          </ac:spMkLst>
        </pc:spChg>
        <pc:spChg chg="add mod">
          <ac:chgData name="Yaron" userId="5aab97db-2b28-4b1e-ae6e-ac1b04411bcf" providerId="ADAL" clId="{74743DA4-7068-406A-980B-3F3221869E55}" dt="2019-10-29T15:09:02.828" v="17688" actId="164"/>
          <ac:spMkLst>
            <pc:docMk/>
            <pc:sldMk cId="789435454" sldId="1763"/>
            <ac:spMk id="119" creationId="{4B2A1773-E01C-4F69-8697-B43B8BD2FF13}"/>
          </ac:spMkLst>
        </pc:spChg>
        <pc:spChg chg="add mod">
          <ac:chgData name="Yaron" userId="5aab97db-2b28-4b1e-ae6e-ac1b04411bcf" providerId="ADAL" clId="{74743DA4-7068-406A-980B-3F3221869E55}" dt="2019-10-29T15:09:11.604" v="17689" actId="164"/>
          <ac:spMkLst>
            <pc:docMk/>
            <pc:sldMk cId="789435454" sldId="1763"/>
            <ac:spMk id="120" creationId="{EAE1AD44-8A12-4811-B374-ABF1435476E4}"/>
          </ac:spMkLst>
        </pc:spChg>
        <pc:spChg chg="add mod">
          <ac:chgData name="Yaron" userId="5aab97db-2b28-4b1e-ae6e-ac1b04411bcf" providerId="ADAL" clId="{74743DA4-7068-406A-980B-3F3221869E55}" dt="2019-10-24T11:25:19.336" v="4602" actId="20577"/>
          <ac:spMkLst>
            <pc:docMk/>
            <pc:sldMk cId="789435454" sldId="1763"/>
            <ac:spMk id="121" creationId="{99C19432-A8EC-4091-B538-5F67A7904829}"/>
          </ac:spMkLst>
        </pc:spChg>
        <pc:spChg chg="add mod">
          <ac:chgData name="Yaron" userId="5aab97db-2b28-4b1e-ae6e-ac1b04411bcf" providerId="ADAL" clId="{74743DA4-7068-406A-980B-3F3221869E55}" dt="2019-10-29T15:09:11.604" v="17689" actId="164"/>
          <ac:spMkLst>
            <pc:docMk/>
            <pc:sldMk cId="789435454" sldId="1763"/>
            <ac:spMk id="122" creationId="{0C809870-383B-4A6F-ABE6-98DEBC49E548}"/>
          </ac:spMkLst>
        </pc:spChg>
        <pc:spChg chg="add mod">
          <ac:chgData name="Yaron" userId="5aab97db-2b28-4b1e-ae6e-ac1b04411bcf" providerId="ADAL" clId="{74743DA4-7068-406A-980B-3F3221869E55}" dt="2019-10-29T15:08:37.557" v="17687" actId="164"/>
          <ac:spMkLst>
            <pc:docMk/>
            <pc:sldMk cId="789435454" sldId="1763"/>
            <ac:spMk id="128" creationId="{738A6D25-BD0D-46D7-8F23-B85904CF2321}"/>
          </ac:spMkLst>
        </pc:spChg>
        <pc:spChg chg="add mod">
          <ac:chgData name="Yaron" userId="5aab97db-2b28-4b1e-ae6e-ac1b04411bcf" providerId="ADAL" clId="{74743DA4-7068-406A-980B-3F3221869E55}" dt="2019-10-29T15:08:37.557" v="17687" actId="164"/>
          <ac:spMkLst>
            <pc:docMk/>
            <pc:sldMk cId="789435454" sldId="1763"/>
            <ac:spMk id="129" creationId="{37090B43-7690-4F26-B0AC-3F71BE50FC2B}"/>
          </ac:spMkLst>
        </pc:spChg>
        <pc:spChg chg="add del mod">
          <ac:chgData name="Yaron" userId="5aab97db-2b28-4b1e-ae6e-ac1b04411bcf" providerId="ADAL" clId="{74743DA4-7068-406A-980B-3F3221869E55}" dt="2019-10-24T11:50:52.333" v="6391" actId="11529"/>
          <ac:spMkLst>
            <pc:docMk/>
            <pc:sldMk cId="789435454" sldId="1763"/>
            <ac:spMk id="130" creationId="{BA17B31E-6ED6-4DAA-8DE7-55C70FC138BF}"/>
          </ac:spMkLst>
        </pc:spChg>
        <pc:spChg chg="add mod">
          <ac:chgData name="Yaron" userId="5aab97db-2b28-4b1e-ae6e-ac1b04411bcf" providerId="ADAL" clId="{74743DA4-7068-406A-980B-3F3221869E55}" dt="2019-10-29T15:09:02.828" v="17688" actId="164"/>
          <ac:spMkLst>
            <pc:docMk/>
            <pc:sldMk cId="789435454" sldId="1763"/>
            <ac:spMk id="131" creationId="{50B4E547-C257-4D5C-B82A-04CDA86EAEBE}"/>
          </ac:spMkLst>
        </pc:spChg>
        <pc:spChg chg="add mod">
          <ac:chgData name="Yaron" userId="5aab97db-2b28-4b1e-ae6e-ac1b04411bcf" providerId="ADAL" clId="{74743DA4-7068-406A-980B-3F3221869E55}" dt="2019-10-29T15:09:11.604" v="17689" actId="164"/>
          <ac:spMkLst>
            <pc:docMk/>
            <pc:sldMk cId="789435454" sldId="1763"/>
            <ac:spMk id="132" creationId="{083C1D44-D5B1-47F0-A904-4F4D4DCA5F58}"/>
          </ac:spMkLst>
        </pc:spChg>
        <pc:grpChg chg="add mod">
          <ac:chgData name="Yaron" userId="5aab97db-2b28-4b1e-ae6e-ac1b04411bcf" providerId="ADAL" clId="{74743DA4-7068-406A-980B-3F3221869E55}" dt="2019-10-29T15:09:58.071" v="17703" actId="1037"/>
          <ac:grpSpMkLst>
            <pc:docMk/>
            <pc:sldMk cId="789435454" sldId="1763"/>
            <ac:grpSpMk id="4" creationId="{D0F35F58-C8DA-45B9-B5D6-5673E104E1A7}"/>
          </ac:grpSpMkLst>
        </pc:grpChg>
        <pc:grpChg chg="add mod">
          <ac:chgData name="Yaron" userId="5aab97db-2b28-4b1e-ae6e-ac1b04411bcf" providerId="ADAL" clId="{74743DA4-7068-406A-980B-3F3221869E55}" dt="2019-10-29T15:09:02.828" v="17688" actId="164"/>
          <ac:grpSpMkLst>
            <pc:docMk/>
            <pc:sldMk cId="789435454" sldId="1763"/>
            <ac:grpSpMk id="5" creationId="{2D3B6646-49D5-46FD-A694-2391ABA7272E}"/>
          </ac:grpSpMkLst>
        </pc:grpChg>
        <pc:grpChg chg="add mod">
          <ac:chgData name="Yaron" userId="5aab97db-2b28-4b1e-ae6e-ac1b04411bcf" providerId="ADAL" clId="{74743DA4-7068-406A-980B-3F3221869E55}" dt="2019-10-29T15:09:11.604" v="17689" actId="164"/>
          <ac:grpSpMkLst>
            <pc:docMk/>
            <pc:sldMk cId="789435454" sldId="1763"/>
            <ac:grpSpMk id="6" creationId="{9B194589-2C31-49B2-8771-F62E29FEB537}"/>
          </ac:grpSpMkLst>
        </pc:grpChg>
        <pc:grpChg chg="add mod">
          <ac:chgData name="Yaron" userId="5aab97db-2b28-4b1e-ae6e-ac1b04411bcf" providerId="ADAL" clId="{74743DA4-7068-406A-980B-3F3221869E55}" dt="2019-10-24T11:13:09.788" v="4386" actId="1076"/>
          <ac:grpSpMkLst>
            <pc:docMk/>
            <pc:sldMk cId="789435454" sldId="1763"/>
            <ac:grpSpMk id="24" creationId="{ACEFDBB6-34F0-40DB-86E4-A00185B4D0CF}"/>
          </ac:grpSpMkLst>
        </pc:grpChg>
        <pc:grpChg chg="add mod">
          <ac:chgData name="Yaron" userId="5aab97db-2b28-4b1e-ae6e-ac1b04411bcf" providerId="ADAL" clId="{74743DA4-7068-406A-980B-3F3221869E55}" dt="2019-10-29T15:09:02.828" v="17688" actId="164"/>
          <ac:grpSpMkLst>
            <pc:docMk/>
            <pc:sldMk cId="789435454" sldId="1763"/>
            <ac:grpSpMk id="38" creationId="{9EC4BA9C-D9F3-42D1-9826-70272D158F76}"/>
          </ac:grpSpMkLst>
        </pc:grpChg>
        <pc:grpChg chg="add mod">
          <ac:chgData name="Yaron" userId="5aab97db-2b28-4b1e-ae6e-ac1b04411bcf" providerId="ADAL" clId="{74743DA4-7068-406A-980B-3F3221869E55}" dt="2019-10-29T15:09:02.828" v="17688" actId="164"/>
          <ac:grpSpMkLst>
            <pc:docMk/>
            <pc:sldMk cId="789435454" sldId="1763"/>
            <ac:grpSpMk id="52" creationId="{C9EFF358-7101-49C1-91C7-54265FEB5684}"/>
          </ac:grpSpMkLst>
        </pc:grpChg>
        <pc:grpChg chg="add mod">
          <ac:chgData name="Yaron" userId="5aab97db-2b28-4b1e-ae6e-ac1b04411bcf" providerId="ADAL" clId="{74743DA4-7068-406A-980B-3F3221869E55}" dt="2019-10-29T15:09:02.828" v="17688" actId="164"/>
          <ac:grpSpMkLst>
            <pc:docMk/>
            <pc:sldMk cId="789435454" sldId="1763"/>
            <ac:grpSpMk id="66" creationId="{09822B5D-D974-4DE6-BF2E-CE6B9277BAC3}"/>
          </ac:grpSpMkLst>
        </pc:grpChg>
        <pc:grpChg chg="add mod">
          <ac:chgData name="Yaron" userId="5aab97db-2b28-4b1e-ae6e-ac1b04411bcf" providerId="ADAL" clId="{74743DA4-7068-406A-980B-3F3221869E55}" dt="2019-10-29T15:09:11.604" v="17689" actId="164"/>
          <ac:grpSpMkLst>
            <pc:docMk/>
            <pc:sldMk cId="789435454" sldId="1763"/>
            <ac:grpSpMk id="80" creationId="{AC56879A-C32E-449F-8299-ECC3F88006B2}"/>
          </ac:grpSpMkLst>
        </pc:grpChg>
        <pc:grpChg chg="add mod">
          <ac:chgData name="Yaron" userId="5aab97db-2b28-4b1e-ae6e-ac1b04411bcf" providerId="ADAL" clId="{74743DA4-7068-406A-980B-3F3221869E55}" dt="2019-10-29T15:09:11.604" v="17689" actId="164"/>
          <ac:grpSpMkLst>
            <pc:docMk/>
            <pc:sldMk cId="789435454" sldId="1763"/>
            <ac:grpSpMk id="94" creationId="{C8C1F5AB-CA09-404E-B41F-421B98A4BB6C}"/>
          </ac:grpSpMkLst>
        </pc:grpChg>
        <pc:cxnChg chg="add del mod">
          <ac:chgData name="Yaron" userId="5aab97db-2b28-4b1e-ae6e-ac1b04411bcf" providerId="ADAL" clId="{74743DA4-7068-406A-980B-3F3221869E55}" dt="2019-10-24T11:02:48.836" v="4286" actId="478"/>
          <ac:cxnSpMkLst>
            <pc:docMk/>
            <pc:sldMk cId="789435454" sldId="1763"/>
            <ac:cxnSpMk id="5" creationId="{0F14102E-021E-4C53-A01F-7DDA5613C591}"/>
          </ac:cxnSpMkLst>
        </pc:cxnChg>
        <pc:cxnChg chg="add del mod">
          <ac:chgData name="Yaron" userId="5aab97db-2b28-4b1e-ae6e-ac1b04411bcf" providerId="ADAL" clId="{74743DA4-7068-406A-980B-3F3221869E55}" dt="2019-10-24T11:02:49.787" v="4287" actId="478"/>
          <ac:cxnSpMkLst>
            <pc:docMk/>
            <pc:sldMk cId="789435454" sldId="1763"/>
            <ac:cxnSpMk id="7" creationId="{9B1EC824-6CF1-49C2-9991-66256DBB5F4E}"/>
          </ac:cxnSpMkLst>
        </pc:cxnChg>
        <pc:cxnChg chg="add del mod">
          <ac:chgData name="Yaron" userId="5aab97db-2b28-4b1e-ae6e-ac1b04411bcf" providerId="ADAL" clId="{74743DA4-7068-406A-980B-3F3221869E55}" dt="2019-10-24T11:12:41.058" v="4369" actId="478"/>
          <ac:cxnSpMkLst>
            <pc:docMk/>
            <pc:sldMk cId="789435454" sldId="1763"/>
            <ac:cxnSpMk id="9" creationId="{B96F62C8-BAA3-4EEE-9940-150BCEAA629A}"/>
          </ac:cxnSpMkLst>
        </pc:cxnChg>
        <pc:cxnChg chg="add del mod">
          <ac:chgData name="Yaron" userId="5aab97db-2b28-4b1e-ae6e-ac1b04411bcf" providerId="ADAL" clId="{74743DA4-7068-406A-980B-3F3221869E55}" dt="2019-10-24T11:12:44.426" v="4371" actId="478"/>
          <ac:cxnSpMkLst>
            <pc:docMk/>
            <pc:sldMk cId="789435454" sldId="1763"/>
            <ac:cxnSpMk id="11" creationId="{279FC4CB-69C0-4671-8B97-E56F493FCB27}"/>
          </ac:cxnSpMkLst>
        </pc:cxnChg>
        <pc:cxnChg chg="add del mod">
          <ac:chgData name="Yaron" userId="5aab97db-2b28-4b1e-ae6e-ac1b04411bcf" providerId="ADAL" clId="{74743DA4-7068-406A-980B-3F3221869E55}" dt="2019-10-24T11:12:45.298" v="4372" actId="478"/>
          <ac:cxnSpMkLst>
            <pc:docMk/>
            <pc:sldMk cId="789435454" sldId="1763"/>
            <ac:cxnSpMk id="12" creationId="{D0B769C1-AFC4-4D04-965B-EB5DDDF5107E}"/>
          </ac:cxnSpMkLst>
        </pc:cxnChg>
        <pc:cxnChg chg="add del mod">
          <ac:chgData name="Yaron" userId="5aab97db-2b28-4b1e-ae6e-ac1b04411bcf" providerId="ADAL" clId="{74743DA4-7068-406A-980B-3F3221869E55}" dt="2019-10-24T11:12:55.730" v="4382" actId="478"/>
          <ac:cxnSpMkLst>
            <pc:docMk/>
            <pc:sldMk cId="789435454" sldId="1763"/>
            <ac:cxnSpMk id="14" creationId="{E2A5A0C3-E990-4F18-A195-437400C2BE32}"/>
          </ac:cxnSpMkLst>
        </pc:cxnChg>
        <pc:cxnChg chg="add del mod">
          <ac:chgData name="Yaron" userId="5aab97db-2b28-4b1e-ae6e-ac1b04411bcf" providerId="ADAL" clId="{74743DA4-7068-406A-980B-3F3221869E55}" dt="2019-10-24T11:12:54.857" v="4381" actId="478"/>
          <ac:cxnSpMkLst>
            <pc:docMk/>
            <pc:sldMk cId="789435454" sldId="1763"/>
            <ac:cxnSpMk id="15" creationId="{2BAEC28C-2486-4971-AABA-8E4C47377C65}"/>
          </ac:cxnSpMkLst>
        </pc:cxnChg>
        <pc:cxnChg chg="add del mod">
          <ac:chgData name="Yaron" userId="5aab97db-2b28-4b1e-ae6e-ac1b04411bcf" providerId="ADAL" clId="{74743DA4-7068-406A-980B-3F3221869E55}" dt="2019-10-24T11:12:52.873" v="4379" actId="478"/>
          <ac:cxnSpMkLst>
            <pc:docMk/>
            <pc:sldMk cId="789435454" sldId="1763"/>
            <ac:cxnSpMk id="16" creationId="{2F51DF90-7E99-4A23-868F-BCD42A515A4C}"/>
          </ac:cxnSpMkLst>
        </pc:cxnChg>
        <pc:cxnChg chg="add del mod">
          <ac:chgData name="Yaron" userId="5aab97db-2b28-4b1e-ae6e-ac1b04411bcf" providerId="ADAL" clId="{74743DA4-7068-406A-980B-3F3221869E55}" dt="2019-10-24T11:12:51.737" v="4378" actId="478"/>
          <ac:cxnSpMkLst>
            <pc:docMk/>
            <pc:sldMk cId="789435454" sldId="1763"/>
            <ac:cxnSpMk id="17" creationId="{38912B79-48BD-4EA3-AD2C-50EBF84FD73C}"/>
          </ac:cxnSpMkLst>
        </pc:cxnChg>
        <pc:cxnChg chg="add del mod">
          <ac:chgData name="Yaron" userId="5aab97db-2b28-4b1e-ae6e-ac1b04411bcf" providerId="ADAL" clId="{74743DA4-7068-406A-980B-3F3221869E55}" dt="2019-10-24T11:23:42.393" v="4564" actId="11529"/>
          <ac:cxnSpMkLst>
            <pc:docMk/>
            <pc:sldMk cId="789435454" sldId="1763"/>
            <ac:cxnSpMk id="124" creationId="{2D912E14-B29C-49DB-B7A9-9F01EF5BA9B4}"/>
          </ac:cxnSpMkLst>
        </pc:cxnChg>
        <pc:cxnChg chg="add mod">
          <ac:chgData name="Yaron" userId="5aab97db-2b28-4b1e-ae6e-ac1b04411bcf" providerId="ADAL" clId="{74743DA4-7068-406A-980B-3F3221869E55}" dt="2019-10-24T11:24:20.105" v="4584" actId="692"/>
          <ac:cxnSpMkLst>
            <pc:docMk/>
            <pc:sldMk cId="789435454" sldId="1763"/>
            <ac:cxnSpMk id="126" creationId="{716B2F1F-62E7-4093-B03B-940B4EC45291}"/>
          </ac:cxnSpMkLst>
        </pc:cxnChg>
        <pc:cxnChg chg="add mod">
          <ac:chgData name="Yaron" userId="5aab97db-2b28-4b1e-ae6e-ac1b04411bcf" providerId="ADAL" clId="{74743DA4-7068-406A-980B-3F3221869E55}" dt="2019-10-24T11:24:32.232" v="4586" actId="1076"/>
          <ac:cxnSpMkLst>
            <pc:docMk/>
            <pc:sldMk cId="789435454" sldId="1763"/>
            <ac:cxnSpMk id="127" creationId="{4339D9DC-A3F5-4375-B960-D014BA455F5E}"/>
          </ac:cxnSpMkLst>
        </pc:cxnChg>
      </pc:sldChg>
      <pc:sldChg chg="del">
        <pc:chgData name="Yaron" userId="5aab97db-2b28-4b1e-ae6e-ac1b04411bcf" providerId="ADAL" clId="{74743DA4-7068-406A-980B-3F3221869E55}" dt="2019-10-27T13:54:19.937" v="9015" actId="2696"/>
        <pc:sldMkLst>
          <pc:docMk/>
          <pc:sldMk cId="4127001850" sldId="1764"/>
        </pc:sldMkLst>
      </pc:sldChg>
      <pc:sldChg chg="del">
        <pc:chgData name="Yaron" userId="5aab97db-2b28-4b1e-ae6e-ac1b04411bcf" providerId="ADAL" clId="{74743DA4-7068-406A-980B-3F3221869E55}" dt="2019-10-27T13:54:50.312" v="9021" actId="2696"/>
        <pc:sldMkLst>
          <pc:docMk/>
          <pc:sldMk cId="2689723703" sldId="1766"/>
        </pc:sldMkLst>
      </pc:sldChg>
      <pc:sldChg chg="del">
        <pc:chgData name="Yaron" userId="5aab97db-2b28-4b1e-ae6e-ac1b04411bcf" providerId="ADAL" clId="{74743DA4-7068-406A-980B-3F3221869E55}" dt="2019-10-27T13:55:52.196" v="9032" actId="2696"/>
        <pc:sldMkLst>
          <pc:docMk/>
          <pc:sldMk cId="3535837486" sldId="1768"/>
        </pc:sldMkLst>
      </pc:sldChg>
      <pc:sldChg chg="del">
        <pc:chgData name="Yaron" userId="5aab97db-2b28-4b1e-ae6e-ac1b04411bcf" providerId="ADAL" clId="{74743DA4-7068-406A-980B-3F3221869E55}" dt="2019-10-27T13:55:15.968" v="9026" actId="2696"/>
        <pc:sldMkLst>
          <pc:docMk/>
          <pc:sldMk cId="1323954081" sldId="1769"/>
        </pc:sldMkLst>
      </pc:sldChg>
      <pc:sldChg chg="del">
        <pc:chgData name="Yaron" userId="5aab97db-2b28-4b1e-ae6e-ac1b04411bcf" providerId="ADAL" clId="{74743DA4-7068-406A-980B-3F3221869E55}" dt="2019-10-27T13:56:23.773" v="9038" actId="2696"/>
        <pc:sldMkLst>
          <pc:docMk/>
          <pc:sldMk cId="1700140911" sldId="1770"/>
        </pc:sldMkLst>
      </pc:sldChg>
      <pc:sldChg chg="del">
        <pc:chgData name="Yaron" userId="5aab97db-2b28-4b1e-ae6e-ac1b04411bcf" providerId="ADAL" clId="{74743DA4-7068-406A-980B-3F3221869E55}" dt="2019-10-27T13:57:12.349" v="9044" actId="2696"/>
        <pc:sldMkLst>
          <pc:docMk/>
          <pc:sldMk cId="2065654033" sldId="1771"/>
        </pc:sldMkLst>
      </pc:sldChg>
      <pc:sldChg chg="del">
        <pc:chgData name="Yaron" userId="5aab97db-2b28-4b1e-ae6e-ac1b04411bcf" providerId="ADAL" clId="{74743DA4-7068-406A-980B-3F3221869E55}" dt="2019-10-27T13:58:05.251" v="9074" actId="2696"/>
        <pc:sldMkLst>
          <pc:docMk/>
          <pc:sldMk cId="938386926" sldId="1772"/>
        </pc:sldMkLst>
      </pc:sldChg>
      <pc:sldChg chg="del">
        <pc:chgData name="Yaron" userId="5aab97db-2b28-4b1e-ae6e-ac1b04411bcf" providerId="ADAL" clId="{74743DA4-7068-406A-980B-3F3221869E55}" dt="2019-10-24T12:17:38.577" v="6632" actId="2696"/>
        <pc:sldMkLst>
          <pc:docMk/>
          <pc:sldMk cId="681774017" sldId="1775"/>
        </pc:sldMkLst>
      </pc:sldChg>
      <pc:sldChg chg="addSp modSp modAnim">
        <pc:chgData name="Yaron" userId="5aab97db-2b28-4b1e-ae6e-ac1b04411bcf" providerId="ADAL" clId="{74743DA4-7068-406A-980B-3F3221869E55}" dt="2019-10-24T10:34:36.592" v="3953"/>
        <pc:sldMkLst>
          <pc:docMk/>
          <pc:sldMk cId="1402897279" sldId="1776"/>
        </pc:sldMkLst>
        <pc:spChg chg="add mod">
          <ac:chgData name="Yaron" userId="5aab97db-2b28-4b1e-ae6e-ac1b04411bcf" providerId="ADAL" clId="{74743DA4-7068-406A-980B-3F3221869E55}" dt="2019-10-24T10:34:28.287" v="3951" actId="207"/>
          <ac:spMkLst>
            <pc:docMk/>
            <pc:sldMk cId="1402897279" sldId="1776"/>
            <ac:spMk id="2" creationId="{7EC9837E-A97F-49F0-AF7D-BF1A94E14A21}"/>
          </ac:spMkLst>
        </pc:spChg>
      </pc:sldChg>
      <pc:sldChg chg="modSp">
        <pc:chgData name="Yaron" userId="5aab97db-2b28-4b1e-ae6e-ac1b04411bcf" providerId="ADAL" clId="{74743DA4-7068-406A-980B-3F3221869E55}" dt="2019-10-24T12:13:01.706" v="6563" actId="20577"/>
        <pc:sldMkLst>
          <pc:docMk/>
          <pc:sldMk cId="876642068" sldId="1777"/>
        </pc:sldMkLst>
        <pc:spChg chg="mod">
          <ac:chgData name="Yaron" userId="5aab97db-2b28-4b1e-ae6e-ac1b04411bcf" providerId="ADAL" clId="{74743DA4-7068-406A-980B-3F3221869E55}" dt="2019-10-24T12:12:56.106" v="6548" actId="20577"/>
          <ac:spMkLst>
            <pc:docMk/>
            <pc:sldMk cId="876642068" sldId="1777"/>
            <ac:spMk id="2" creationId="{426A2BE6-B528-499C-9827-1833557812D3}"/>
          </ac:spMkLst>
        </pc:spChg>
        <pc:graphicFrameChg chg="modGraphic">
          <ac:chgData name="Yaron" userId="5aab97db-2b28-4b1e-ae6e-ac1b04411bcf" providerId="ADAL" clId="{74743DA4-7068-406A-980B-3F3221869E55}" dt="2019-10-24T12:13:01.706" v="6563" actId="20577"/>
          <ac:graphicFrameMkLst>
            <pc:docMk/>
            <pc:sldMk cId="876642068" sldId="1777"/>
            <ac:graphicFrameMk id="4" creationId="{C1B2A115-0B21-471E-BDCD-E386760567A3}"/>
          </ac:graphicFrameMkLst>
        </pc:graphicFrameChg>
      </pc:sldChg>
      <pc:sldChg chg="del">
        <pc:chgData name="Yaron" userId="5aab97db-2b28-4b1e-ae6e-ac1b04411bcf" providerId="ADAL" clId="{74743DA4-7068-406A-980B-3F3221869E55}" dt="2019-10-24T10:25:45.994" v="3365" actId="2696"/>
        <pc:sldMkLst>
          <pc:docMk/>
          <pc:sldMk cId="1440029361" sldId="1778"/>
        </pc:sldMkLst>
      </pc:sldChg>
      <pc:sldChg chg="addSp delSp modSp delAnim modAnim">
        <pc:chgData name="Yaron" userId="5aab97db-2b28-4b1e-ae6e-ac1b04411bcf" providerId="ADAL" clId="{74743DA4-7068-406A-980B-3F3221869E55}" dt="2019-10-29T10:36:25.228" v="12382" actId="20577"/>
        <pc:sldMkLst>
          <pc:docMk/>
          <pc:sldMk cId="2509657718" sldId="1779"/>
        </pc:sldMkLst>
        <pc:spChg chg="mod">
          <ac:chgData name="Yaron" userId="5aab97db-2b28-4b1e-ae6e-ac1b04411bcf" providerId="ADAL" clId="{74743DA4-7068-406A-980B-3F3221869E55}" dt="2019-10-24T12:13:05.594" v="6564" actId="20577"/>
          <ac:spMkLst>
            <pc:docMk/>
            <pc:sldMk cId="2509657718" sldId="1779"/>
            <ac:spMk id="2" creationId="{426A2BE6-B528-499C-9827-1833557812D3}"/>
          </ac:spMkLst>
        </pc:spChg>
        <pc:spChg chg="del mod">
          <ac:chgData name="Yaron" userId="5aab97db-2b28-4b1e-ae6e-ac1b04411bcf" providerId="ADAL" clId="{74743DA4-7068-406A-980B-3F3221869E55}" dt="2019-10-24T09:38:29.142" v="3323" actId="478"/>
          <ac:spMkLst>
            <pc:docMk/>
            <pc:sldMk cId="2509657718" sldId="1779"/>
            <ac:spMk id="19" creationId="{6C186607-42E0-447F-9B13-D894EEA10C25}"/>
          </ac:spMkLst>
        </pc:spChg>
        <pc:spChg chg="add del">
          <ac:chgData name="Yaron" userId="5aab97db-2b28-4b1e-ae6e-ac1b04411bcf" providerId="ADAL" clId="{74743DA4-7068-406A-980B-3F3221869E55}" dt="2019-10-27T07:49:31.569" v="8137"/>
          <ac:spMkLst>
            <pc:docMk/>
            <pc:sldMk cId="2509657718" sldId="1779"/>
            <ac:spMk id="33" creationId="{15C9A963-2036-416C-AA97-9EEB876918AD}"/>
          </ac:spMkLst>
        </pc:spChg>
        <pc:spChg chg="add mod">
          <ac:chgData name="Yaron" userId="5aab97db-2b28-4b1e-ae6e-ac1b04411bcf" providerId="ADAL" clId="{74743DA4-7068-406A-980B-3F3221869E55}" dt="2019-10-24T09:39:44.458" v="3339" actId="1076"/>
          <ac:spMkLst>
            <pc:docMk/>
            <pc:sldMk cId="2509657718" sldId="1779"/>
            <ac:spMk id="41" creationId="{6450659C-643E-4B2D-AD14-49A0D365276C}"/>
          </ac:spMkLst>
        </pc:spChg>
        <pc:spChg chg="mod">
          <ac:chgData name="Yaron" userId="5aab97db-2b28-4b1e-ae6e-ac1b04411bcf" providerId="ADAL" clId="{74743DA4-7068-406A-980B-3F3221869E55}" dt="2019-10-29T10:36:25.228" v="12382" actId="20577"/>
          <ac:spMkLst>
            <pc:docMk/>
            <pc:sldMk cId="2509657718" sldId="1779"/>
            <ac:spMk id="51" creationId="{E19A21FC-7672-4F0F-8950-8430BDCB3805}"/>
          </ac:spMkLst>
        </pc:spChg>
        <pc:cxnChg chg="mod">
          <ac:chgData name="Yaron" userId="5aab97db-2b28-4b1e-ae6e-ac1b04411bcf" providerId="ADAL" clId="{74743DA4-7068-406A-980B-3F3221869E55}" dt="2019-10-24T09:38:29.142" v="3323" actId="478"/>
          <ac:cxnSpMkLst>
            <pc:docMk/>
            <pc:sldMk cId="2509657718" sldId="1779"/>
            <ac:cxnSpMk id="32" creationId="{B155E22E-C862-488C-A4F0-E83BF52B2036}"/>
          </ac:cxnSpMkLst>
        </pc:cxnChg>
        <pc:cxnChg chg="del mod">
          <ac:chgData name="Yaron" userId="5aab97db-2b28-4b1e-ae6e-ac1b04411bcf" providerId="ADAL" clId="{74743DA4-7068-406A-980B-3F3221869E55}" dt="2019-10-24T09:38:36.266" v="3324" actId="478"/>
          <ac:cxnSpMkLst>
            <pc:docMk/>
            <pc:sldMk cId="2509657718" sldId="1779"/>
            <ac:cxnSpMk id="49" creationId="{DFC07414-208F-4EBF-AE6F-A56EACD164DB}"/>
          </ac:cxnSpMkLst>
        </pc:cxnChg>
      </pc:sldChg>
      <pc:sldChg chg="delSp modSp modAnim">
        <pc:chgData name="Yaron" userId="5aab97db-2b28-4b1e-ae6e-ac1b04411bcf" providerId="ADAL" clId="{74743DA4-7068-406A-980B-3F3221869E55}" dt="2019-10-29T15:03:03.231" v="17653"/>
        <pc:sldMkLst>
          <pc:docMk/>
          <pc:sldMk cId="3899521059" sldId="1780"/>
        </pc:sldMkLst>
        <pc:spChg chg="mod">
          <ac:chgData name="Yaron" userId="5aab97db-2b28-4b1e-ae6e-ac1b04411bcf" providerId="ADAL" clId="{74743DA4-7068-406A-980B-3F3221869E55}" dt="2019-10-24T12:13:44.210" v="6576" actId="20577"/>
          <ac:spMkLst>
            <pc:docMk/>
            <pc:sldMk cId="3899521059" sldId="1780"/>
            <ac:spMk id="2" creationId="{C86CC6C8-E0A5-4ADE-B81E-D491AC90E145}"/>
          </ac:spMkLst>
        </pc:spChg>
        <pc:spChg chg="mod">
          <ac:chgData name="Yaron" userId="5aab97db-2b28-4b1e-ae6e-ac1b04411bcf" providerId="ADAL" clId="{74743DA4-7068-406A-980B-3F3221869E55}" dt="2019-10-27T14:00:24.127" v="9162" actId="20577"/>
          <ac:spMkLst>
            <pc:docMk/>
            <pc:sldMk cId="3899521059" sldId="1780"/>
            <ac:spMk id="3" creationId="{E3200F5E-D298-46A6-9A39-6585B04508AC}"/>
          </ac:spMkLst>
        </pc:spChg>
        <pc:spChg chg="del">
          <ac:chgData name="Yaron" userId="5aab97db-2b28-4b1e-ae6e-ac1b04411bcf" providerId="ADAL" clId="{74743DA4-7068-406A-980B-3F3221869E55}" dt="2019-10-27T14:00:15.278" v="9151" actId="478"/>
          <ac:spMkLst>
            <pc:docMk/>
            <pc:sldMk cId="3899521059" sldId="1780"/>
            <ac:spMk id="4" creationId="{3495C631-401E-447B-9349-E937A37FFB93}"/>
          </ac:spMkLst>
        </pc:spChg>
      </pc:sldChg>
      <pc:sldChg chg="modAnim">
        <pc:chgData name="Yaron" userId="5aab97db-2b28-4b1e-ae6e-ac1b04411bcf" providerId="ADAL" clId="{74743DA4-7068-406A-980B-3F3221869E55}" dt="2019-10-29T15:06:51.550" v="17667"/>
        <pc:sldMkLst>
          <pc:docMk/>
          <pc:sldMk cId="740171459" sldId="1782"/>
        </pc:sldMkLst>
      </pc:sldChg>
      <pc:sldChg chg="modSp modAnim">
        <pc:chgData name="Yaron" userId="5aab97db-2b28-4b1e-ae6e-ac1b04411bcf" providerId="ADAL" clId="{74743DA4-7068-406A-980B-3F3221869E55}" dt="2019-10-29T15:10:45.909" v="17710"/>
        <pc:sldMkLst>
          <pc:docMk/>
          <pc:sldMk cId="2868329872" sldId="1783"/>
        </pc:sldMkLst>
        <pc:spChg chg="mod">
          <ac:chgData name="Yaron" userId="5aab97db-2b28-4b1e-ae6e-ac1b04411bcf" providerId="ADAL" clId="{74743DA4-7068-406A-980B-3F3221869E55}" dt="2019-10-24T11:27:02.320" v="4863" actId="20577"/>
          <ac:spMkLst>
            <pc:docMk/>
            <pc:sldMk cId="2868329872" sldId="1783"/>
            <ac:spMk id="2" creationId="{25A92FC1-0255-4A5F-B929-AE25B22F813E}"/>
          </ac:spMkLst>
        </pc:spChg>
        <pc:spChg chg="mod">
          <ac:chgData name="Yaron" userId="5aab97db-2b28-4b1e-ae6e-ac1b04411bcf" providerId="ADAL" clId="{74743DA4-7068-406A-980B-3F3221869E55}" dt="2019-10-28T15:31:58.265" v="11596" actId="20577"/>
          <ac:spMkLst>
            <pc:docMk/>
            <pc:sldMk cId="2868329872" sldId="1783"/>
            <ac:spMk id="3" creationId="{7A5FB7D8-70AC-4F99-959E-D4F2A8D93CE3}"/>
          </ac:spMkLst>
        </pc:spChg>
      </pc:sldChg>
      <pc:sldChg chg="modSp">
        <pc:chgData name="Yaron" userId="5aab97db-2b28-4b1e-ae6e-ac1b04411bcf" providerId="ADAL" clId="{74743DA4-7068-406A-980B-3F3221869E55}" dt="2019-10-29T11:22:09.420" v="12434" actId="20577"/>
        <pc:sldMkLst>
          <pc:docMk/>
          <pc:sldMk cId="1034572609" sldId="1784"/>
        </pc:sldMkLst>
        <pc:spChg chg="mod">
          <ac:chgData name="Yaron" userId="5aab97db-2b28-4b1e-ae6e-ac1b04411bcf" providerId="ADAL" clId="{74743DA4-7068-406A-980B-3F3221869E55}" dt="2019-10-24T11:44:11.469" v="5607" actId="20577"/>
          <ac:spMkLst>
            <pc:docMk/>
            <pc:sldMk cId="1034572609" sldId="1784"/>
            <ac:spMk id="2" creationId="{25A92FC1-0255-4A5F-B929-AE25B22F813E}"/>
          </ac:spMkLst>
        </pc:spChg>
        <pc:spChg chg="mod">
          <ac:chgData name="Yaron" userId="5aab97db-2b28-4b1e-ae6e-ac1b04411bcf" providerId="ADAL" clId="{74743DA4-7068-406A-980B-3F3221869E55}" dt="2019-10-29T11:22:09.420" v="12434" actId="20577"/>
          <ac:spMkLst>
            <pc:docMk/>
            <pc:sldMk cId="1034572609" sldId="1784"/>
            <ac:spMk id="3" creationId="{7A5FB7D8-70AC-4F99-959E-D4F2A8D93CE3}"/>
          </ac:spMkLst>
        </pc:spChg>
      </pc:sldChg>
      <pc:sldChg chg="addSp delSp modSp ord modAnim">
        <pc:chgData name="Yaron" userId="5aab97db-2b28-4b1e-ae6e-ac1b04411bcf" providerId="ADAL" clId="{74743DA4-7068-406A-980B-3F3221869E55}" dt="2019-10-29T11:21:13.905" v="12431" actId="1076"/>
        <pc:sldMkLst>
          <pc:docMk/>
          <pc:sldMk cId="4245656498" sldId="1785"/>
        </pc:sldMkLst>
        <pc:spChg chg="mod">
          <ac:chgData name="Yaron" userId="5aab97db-2b28-4b1e-ae6e-ac1b04411bcf" providerId="ADAL" clId="{74743DA4-7068-406A-980B-3F3221869E55}" dt="2019-10-24T12:15:00.065" v="6590" actId="20577"/>
          <ac:spMkLst>
            <pc:docMk/>
            <pc:sldMk cId="4245656498" sldId="1785"/>
            <ac:spMk id="2" creationId="{25A92FC1-0255-4A5F-B929-AE25B22F813E}"/>
          </ac:spMkLst>
        </pc:spChg>
        <pc:spChg chg="mod">
          <ac:chgData name="Yaron" userId="5aab97db-2b28-4b1e-ae6e-ac1b04411bcf" providerId="ADAL" clId="{74743DA4-7068-406A-980B-3F3221869E55}" dt="2019-10-29T11:20:53.968" v="12430" actId="33524"/>
          <ac:spMkLst>
            <pc:docMk/>
            <pc:sldMk cId="4245656498" sldId="1785"/>
            <ac:spMk id="3" creationId="{7A5FB7D8-70AC-4F99-959E-D4F2A8D93CE3}"/>
          </ac:spMkLst>
        </pc:spChg>
        <pc:spChg chg="add mod">
          <ac:chgData name="Yaron" userId="5aab97db-2b28-4b1e-ae6e-ac1b04411bcf" providerId="ADAL" clId="{74743DA4-7068-406A-980B-3F3221869E55}" dt="2019-10-24T11:38:46.878" v="5292" actId="1076"/>
          <ac:spMkLst>
            <pc:docMk/>
            <pc:sldMk cId="4245656498" sldId="1785"/>
            <ac:spMk id="24" creationId="{180D378F-B1B7-4919-9DCD-E09F8826C8A9}"/>
          </ac:spMkLst>
        </pc:spChg>
        <pc:spChg chg="add mod">
          <ac:chgData name="Yaron" userId="5aab97db-2b28-4b1e-ae6e-ac1b04411bcf" providerId="ADAL" clId="{74743DA4-7068-406A-980B-3F3221869E55}" dt="2019-10-24T11:39:50.334" v="5327" actId="14100"/>
          <ac:spMkLst>
            <pc:docMk/>
            <pc:sldMk cId="4245656498" sldId="1785"/>
            <ac:spMk id="26" creationId="{8511B628-9592-4F11-B9F8-BE5C958AF910}"/>
          </ac:spMkLst>
        </pc:spChg>
        <pc:spChg chg="add mod">
          <ac:chgData name="Yaron" userId="5aab97db-2b28-4b1e-ae6e-ac1b04411bcf" providerId="ADAL" clId="{74743DA4-7068-406A-980B-3F3221869E55}" dt="2019-10-24T11:41:10.895" v="5357" actId="207"/>
          <ac:spMkLst>
            <pc:docMk/>
            <pc:sldMk cId="4245656498" sldId="1785"/>
            <ac:spMk id="30" creationId="{C47D5C64-9720-43B8-BF6C-8322858F249C}"/>
          </ac:spMkLst>
        </pc:spChg>
        <pc:spChg chg="add mod">
          <ac:chgData name="Yaron" userId="5aab97db-2b28-4b1e-ae6e-ac1b04411bcf" providerId="ADAL" clId="{74743DA4-7068-406A-980B-3F3221869E55}" dt="2019-10-24T11:41:33.157" v="5360" actId="207"/>
          <ac:spMkLst>
            <pc:docMk/>
            <pc:sldMk cId="4245656498" sldId="1785"/>
            <ac:spMk id="31" creationId="{DF247BEA-3DAC-4D4A-ACD4-2F327B8E78D7}"/>
          </ac:spMkLst>
        </pc:spChg>
        <pc:grpChg chg="add mod">
          <ac:chgData name="Yaron" userId="5aab97db-2b28-4b1e-ae6e-ac1b04411bcf" providerId="ADAL" clId="{74743DA4-7068-406A-980B-3F3221869E55}" dt="2019-10-24T11:31:38.991" v="5227" actId="1076"/>
          <ac:grpSpMkLst>
            <pc:docMk/>
            <pc:sldMk cId="4245656498" sldId="1785"/>
            <ac:grpSpMk id="4" creationId="{D766D2F0-185A-48B4-B3AF-46CCA5BC4084}"/>
          </ac:grpSpMkLst>
        </pc:grpChg>
        <pc:cxnChg chg="add mod">
          <ac:chgData name="Yaron" userId="5aab97db-2b28-4b1e-ae6e-ac1b04411bcf" providerId="ADAL" clId="{74743DA4-7068-406A-980B-3F3221869E55}" dt="2019-10-24T11:38:25.662" v="5288" actId="14100"/>
          <ac:cxnSpMkLst>
            <pc:docMk/>
            <pc:sldMk cId="4245656498" sldId="1785"/>
            <ac:cxnSpMk id="19" creationId="{31F84783-3B04-490C-9B91-AB7D9DBA5840}"/>
          </ac:cxnSpMkLst>
        </pc:cxnChg>
        <pc:cxnChg chg="add del mod">
          <ac:chgData name="Yaron" userId="5aab97db-2b28-4b1e-ae6e-ac1b04411bcf" providerId="ADAL" clId="{74743DA4-7068-406A-980B-3F3221869E55}" dt="2019-10-24T11:37:18.742" v="5258"/>
          <ac:cxnSpMkLst>
            <pc:docMk/>
            <pc:sldMk cId="4245656498" sldId="1785"/>
            <ac:cxnSpMk id="20" creationId="{056E3925-D027-4790-8C5D-80F2BECFF802}"/>
          </ac:cxnSpMkLst>
        </pc:cxnChg>
        <pc:cxnChg chg="add mod">
          <ac:chgData name="Yaron" userId="5aab97db-2b28-4b1e-ae6e-ac1b04411bcf" providerId="ADAL" clId="{74743DA4-7068-406A-980B-3F3221869E55}" dt="2019-10-29T11:21:13.905" v="12431" actId="1076"/>
          <ac:cxnSpMkLst>
            <pc:docMk/>
            <pc:sldMk cId="4245656498" sldId="1785"/>
            <ac:cxnSpMk id="22" creationId="{F454156F-9C44-44F6-ABF5-DAAEFFB2862D}"/>
          </ac:cxnSpMkLst>
        </pc:cxnChg>
        <pc:cxnChg chg="add mod ord">
          <ac:chgData name="Yaron" userId="5aab97db-2b28-4b1e-ae6e-ac1b04411bcf" providerId="ADAL" clId="{74743DA4-7068-406A-980B-3F3221869E55}" dt="2019-10-24T11:40:49.830" v="5355" actId="167"/>
          <ac:cxnSpMkLst>
            <pc:docMk/>
            <pc:sldMk cId="4245656498" sldId="1785"/>
            <ac:cxnSpMk id="28" creationId="{AB69EB2D-5BF8-4C2D-A9DF-CFB2FDB27792}"/>
          </ac:cxnSpMkLst>
        </pc:cxnChg>
      </pc:sldChg>
      <pc:sldChg chg="modAnim">
        <pc:chgData name="Yaron" userId="5aab97db-2b28-4b1e-ae6e-ac1b04411bcf" providerId="ADAL" clId="{74743DA4-7068-406A-980B-3F3221869E55}" dt="2019-10-29T15:12:36.813" v="17731"/>
        <pc:sldMkLst>
          <pc:docMk/>
          <pc:sldMk cId="1269339601" sldId="1786"/>
        </pc:sldMkLst>
      </pc:sldChg>
      <pc:sldChg chg="modSp modAnim">
        <pc:chgData name="Yaron" userId="5aab97db-2b28-4b1e-ae6e-ac1b04411bcf" providerId="ADAL" clId="{74743DA4-7068-406A-980B-3F3221869E55}" dt="2019-10-29T15:12:00.149" v="17724"/>
        <pc:sldMkLst>
          <pc:docMk/>
          <pc:sldMk cId="4102399989" sldId="1787"/>
        </pc:sldMkLst>
        <pc:spChg chg="mod">
          <ac:chgData name="Yaron" userId="5aab97db-2b28-4b1e-ae6e-ac1b04411bcf" providerId="ADAL" clId="{74743DA4-7068-406A-980B-3F3221869E55}" dt="2019-10-29T11:23:01.122" v="12436" actId="20577"/>
          <ac:spMkLst>
            <pc:docMk/>
            <pc:sldMk cId="4102399989" sldId="1787"/>
            <ac:spMk id="3" creationId="{759BE6D7-C924-420B-B37D-D43CD7A7BF44}"/>
          </ac:spMkLst>
        </pc:spChg>
      </pc:sldChg>
      <pc:sldChg chg="modSp">
        <pc:chgData name="Yaron" userId="5aab97db-2b28-4b1e-ae6e-ac1b04411bcf" providerId="ADAL" clId="{74743DA4-7068-406A-980B-3F3221869E55}" dt="2019-10-29T11:23:33.849" v="12447" actId="20577"/>
        <pc:sldMkLst>
          <pc:docMk/>
          <pc:sldMk cId="364057903" sldId="1788"/>
        </pc:sldMkLst>
        <pc:spChg chg="mod">
          <ac:chgData name="Yaron" userId="5aab97db-2b28-4b1e-ae6e-ac1b04411bcf" providerId="ADAL" clId="{74743DA4-7068-406A-980B-3F3221869E55}" dt="2019-10-29T11:23:12.746" v="12438" actId="20577"/>
          <ac:spMkLst>
            <pc:docMk/>
            <pc:sldMk cId="364057903" sldId="1788"/>
            <ac:spMk id="3" creationId="{759BE6D7-C924-420B-B37D-D43CD7A7BF44}"/>
          </ac:spMkLst>
        </pc:spChg>
        <pc:spChg chg="mod">
          <ac:chgData name="Yaron" userId="5aab97db-2b28-4b1e-ae6e-ac1b04411bcf" providerId="ADAL" clId="{74743DA4-7068-406A-980B-3F3221869E55}" dt="2019-10-29T11:23:33.849" v="12447" actId="20577"/>
          <ac:spMkLst>
            <pc:docMk/>
            <pc:sldMk cId="364057903" sldId="1788"/>
            <ac:spMk id="193" creationId="{24D57290-49A9-44B2-9EFB-11BDA213868C}"/>
          </ac:spMkLst>
        </pc:spChg>
      </pc:sldChg>
      <pc:sldChg chg="modSp modAnim">
        <pc:chgData name="Yaron" userId="5aab97db-2b28-4b1e-ae6e-ac1b04411bcf" providerId="ADAL" clId="{74743DA4-7068-406A-980B-3F3221869E55}" dt="2019-10-29T15:13:18.570" v="17733"/>
        <pc:sldMkLst>
          <pc:docMk/>
          <pc:sldMk cId="721773262" sldId="1790"/>
        </pc:sldMkLst>
        <pc:spChg chg="mod">
          <ac:chgData name="Yaron" userId="5aab97db-2b28-4b1e-ae6e-ac1b04411bcf" providerId="ADAL" clId="{74743DA4-7068-406A-980B-3F3221869E55}" dt="2019-10-24T12:15:50.569" v="6600" actId="20577"/>
          <ac:spMkLst>
            <pc:docMk/>
            <pc:sldMk cId="721773262" sldId="1790"/>
            <ac:spMk id="2" creationId="{F0ECFE68-EECD-4870-8441-E7B5DBD552DD}"/>
          </ac:spMkLst>
        </pc:spChg>
        <pc:spChg chg="mod">
          <ac:chgData name="Yaron" userId="5aab97db-2b28-4b1e-ae6e-ac1b04411bcf" providerId="ADAL" clId="{74743DA4-7068-406A-980B-3F3221869E55}" dt="2019-10-29T11:25:57.186" v="12518" actId="20577"/>
          <ac:spMkLst>
            <pc:docMk/>
            <pc:sldMk cId="721773262" sldId="1790"/>
            <ac:spMk id="3" creationId="{49613CDF-3760-44E0-8BB2-22405BB5CD8A}"/>
          </ac:spMkLst>
        </pc:spChg>
      </pc:sldChg>
      <pc:sldChg chg="modSp">
        <pc:chgData name="Yaron" userId="5aab97db-2b28-4b1e-ae6e-ac1b04411bcf" providerId="ADAL" clId="{74743DA4-7068-406A-980B-3F3221869E55}" dt="2019-10-29T11:24:57.730" v="12489" actId="20577"/>
        <pc:sldMkLst>
          <pc:docMk/>
          <pc:sldMk cId="671255200" sldId="1791"/>
        </pc:sldMkLst>
        <pc:spChg chg="mod">
          <ac:chgData name="Yaron" userId="5aab97db-2b28-4b1e-ae6e-ac1b04411bcf" providerId="ADAL" clId="{74743DA4-7068-406A-980B-3F3221869E55}" dt="2019-10-29T11:24:57.730" v="12489" actId="20577"/>
          <ac:spMkLst>
            <pc:docMk/>
            <pc:sldMk cId="671255200" sldId="1791"/>
            <ac:spMk id="3" creationId="{759BE6D7-C924-420B-B37D-D43CD7A7BF44}"/>
          </ac:spMkLst>
        </pc:spChg>
      </pc:sldChg>
      <pc:sldChg chg="modSp">
        <pc:chgData name="Yaron" userId="5aab97db-2b28-4b1e-ae6e-ac1b04411bcf" providerId="ADAL" clId="{74743DA4-7068-406A-980B-3F3221869E55}" dt="2019-10-29T11:26:26.265" v="12525" actId="20577"/>
        <pc:sldMkLst>
          <pc:docMk/>
          <pc:sldMk cId="2112058370" sldId="1792"/>
        </pc:sldMkLst>
        <pc:spChg chg="mod">
          <ac:chgData name="Yaron" userId="5aab97db-2b28-4b1e-ae6e-ac1b04411bcf" providerId="ADAL" clId="{74743DA4-7068-406A-980B-3F3221869E55}" dt="2019-10-29T11:26:26.265" v="12525" actId="20577"/>
          <ac:spMkLst>
            <pc:docMk/>
            <pc:sldMk cId="2112058370" sldId="1792"/>
            <ac:spMk id="3" creationId="{93F9E8D5-9983-41E8-920F-F79AE6C422D6}"/>
          </ac:spMkLst>
        </pc:spChg>
      </pc:sldChg>
      <pc:sldChg chg="modSp modAnim">
        <pc:chgData name="Yaron" userId="5aab97db-2b28-4b1e-ae6e-ac1b04411bcf" providerId="ADAL" clId="{74743DA4-7068-406A-980B-3F3221869E55}" dt="2019-10-29T15:14:28.322" v="17742"/>
        <pc:sldMkLst>
          <pc:docMk/>
          <pc:sldMk cId="3290753321" sldId="1793"/>
        </pc:sldMkLst>
        <pc:spChg chg="mod">
          <ac:chgData name="Yaron" userId="5aab97db-2b28-4b1e-ae6e-ac1b04411bcf" providerId="ADAL" clId="{74743DA4-7068-406A-980B-3F3221869E55}" dt="2019-10-29T11:27:07.233" v="12527" actId="20577"/>
          <ac:spMkLst>
            <pc:docMk/>
            <pc:sldMk cId="3290753321" sldId="1793"/>
            <ac:spMk id="3" creationId="{93F9E8D5-9983-41E8-920F-F79AE6C422D6}"/>
          </ac:spMkLst>
        </pc:spChg>
      </pc:sldChg>
      <pc:sldChg chg="modSp modAnim">
        <pc:chgData name="Yaron" userId="5aab97db-2b28-4b1e-ae6e-ac1b04411bcf" providerId="ADAL" clId="{74743DA4-7068-406A-980B-3F3221869E55}" dt="2019-10-29T15:15:01.520" v="17746"/>
        <pc:sldMkLst>
          <pc:docMk/>
          <pc:sldMk cId="769684738" sldId="1794"/>
        </pc:sldMkLst>
        <pc:spChg chg="mod">
          <ac:chgData name="Yaron" userId="5aab97db-2b28-4b1e-ae6e-ac1b04411bcf" providerId="ADAL" clId="{74743DA4-7068-406A-980B-3F3221869E55}" dt="2019-10-29T11:28:15.954" v="12539" actId="20577"/>
          <ac:spMkLst>
            <pc:docMk/>
            <pc:sldMk cId="769684738" sldId="1794"/>
            <ac:spMk id="3" creationId="{065F826B-4D12-4CA1-A4FC-F3D77016C48F}"/>
          </ac:spMkLst>
        </pc:spChg>
      </pc:sldChg>
      <pc:sldChg chg="delSp modSp modAnim">
        <pc:chgData name="Yaron" userId="5aab97db-2b28-4b1e-ae6e-ac1b04411bcf" providerId="ADAL" clId="{74743DA4-7068-406A-980B-3F3221869E55}" dt="2019-10-29T15:14:50.025" v="17744"/>
        <pc:sldMkLst>
          <pc:docMk/>
          <pc:sldMk cId="3513878749" sldId="1796"/>
        </pc:sldMkLst>
        <pc:spChg chg="mod">
          <ac:chgData name="Yaron" userId="5aab97db-2b28-4b1e-ae6e-ac1b04411bcf" providerId="ADAL" clId="{74743DA4-7068-406A-980B-3F3221869E55}" dt="2019-10-27T14:04:44.383" v="9456" actId="207"/>
          <ac:spMkLst>
            <pc:docMk/>
            <pc:sldMk cId="3513878749" sldId="1796"/>
            <ac:spMk id="3" creationId="{065F826B-4D12-4CA1-A4FC-F3D77016C48F}"/>
          </ac:spMkLst>
        </pc:spChg>
        <pc:spChg chg="del">
          <ac:chgData name="Yaron" userId="5aab97db-2b28-4b1e-ae6e-ac1b04411bcf" providerId="ADAL" clId="{74743DA4-7068-406A-980B-3F3221869E55}" dt="2019-10-27T14:02:21.685" v="9163" actId="478"/>
          <ac:spMkLst>
            <pc:docMk/>
            <pc:sldMk cId="3513878749" sldId="1796"/>
            <ac:spMk id="4" creationId="{DEB26936-D7AA-774E-857A-5F79ABC49707}"/>
          </ac:spMkLst>
        </pc:spChg>
      </pc:sldChg>
      <pc:sldChg chg="modSp modAnim">
        <pc:chgData name="Yaron" userId="5aab97db-2b28-4b1e-ae6e-ac1b04411bcf" providerId="ADAL" clId="{74743DA4-7068-406A-980B-3F3221869E55}" dt="2019-10-29T15:16:02.572" v="17762"/>
        <pc:sldMkLst>
          <pc:docMk/>
          <pc:sldMk cId="308147776" sldId="1797"/>
        </pc:sldMkLst>
        <pc:spChg chg="mod">
          <ac:chgData name="Yaron" userId="5aab97db-2b28-4b1e-ae6e-ac1b04411bcf" providerId="ADAL" clId="{74743DA4-7068-406A-980B-3F3221869E55}" dt="2019-10-24T12:16:44.529" v="6624" actId="20577"/>
          <ac:spMkLst>
            <pc:docMk/>
            <pc:sldMk cId="308147776" sldId="1797"/>
            <ac:spMk id="2" creationId="{DB2C416F-36DD-42B7-A689-B985428B3F44}"/>
          </ac:spMkLst>
        </pc:spChg>
        <pc:spChg chg="mod">
          <ac:chgData name="Yaron" userId="5aab97db-2b28-4b1e-ae6e-ac1b04411bcf" providerId="ADAL" clId="{74743DA4-7068-406A-980B-3F3221869E55}" dt="2019-10-29T11:44:18.399" v="12755" actId="5793"/>
          <ac:spMkLst>
            <pc:docMk/>
            <pc:sldMk cId="308147776" sldId="1797"/>
            <ac:spMk id="3" creationId="{B2D991B6-E785-4250-B97B-A1B4C73A18A7}"/>
          </ac:spMkLst>
        </pc:spChg>
      </pc:sldChg>
      <pc:sldChg chg="modSp modAnim">
        <pc:chgData name="Yaron" userId="5aab97db-2b28-4b1e-ae6e-ac1b04411bcf" providerId="ADAL" clId="{74743DA4-7068-406A-980B-3F3221869E55}" dt="2019-10-29T15:25:53.096" v="17949"/>
        <pc:sldMkLst>
          <pc:docMk/>
          <pc:sldMk cId="1675476702" sldId="1798"/>
        </pc:sldMkLst>
        <pc:spChg chg="mod">
          <ac:chgData name="Yaron" userId="5aab97db-2b28-4b1e-ae6e-ac1b04411bcf" providerId="ADAL" clId="{74743DA4-7068-406A-980B-3F3221869E55}" dt="2019-10-29T11:33:34.888" v="12583" actId="20577"/>
          <ac:spMkLst>
            <pc:docMk/>
            <pc:sldMk cId="1675476702" sldId="1798"/>
            <ac:spMk id="2" creationId="{CCD22577-4D6B-4E3A-9A54-A5B47574503A}"/>
          </ac:spMkLst>
        </pc:spChg>
        <pc:spChg chg="mod">
          <ac:chgData name="Yaron" userId="5aab97db-2b28-4b1e-ae6e-ac1b04411bcf" providerId="ADAL" clId="{74743DA4-7068-406A-980B-3F3221869E55}" dt="2019-10-28T14:47:32.271" v="10308" actId="20577"/>
          <ac:spMkLst>
            <pc:docMk/>
            <pc:sldMk cId="1675476702" sldId="1798"/>
            <ac:spMk id="3" creationId="{977B2CC6-6AA3-4686-A78C-D04539F7F733}"/>
          </ac:spMkLst>
        </pc:spChg>
      </pc:sldChg>
      <pc:sldChg chg="modSp add del">
        <pc:chgData name="Yaron" userId="5aab97db-2b28-4b1e-ae6e-ac1b04411bcf" providerId="ADAL" clId="{74743DA4-7068-406A-980B-3F3221869E55}" dt="2019-10-29T11:44:25.667" v="12756" actId="2696"/>
        <pc:sldMkLst>
          <pc:docMk/>
          <pc:sldMk cId="325865737" sldId="1799"/>
        </pc:sldMkLst>
        <pc:spChg chg="mod">
          <ac:chgData name="Yaron" userId="5aab97db-2b28-4b1e-ae6e-ac1b04411bcf" providerId="ADAL" clId="{74743DA4-7068-406A-980B-3F3221869E55}" dt="2019-10-24T08:46:55.051" v="10" actId="20577"/>
          <ac:spMkLst>
            <pc:docMk/>
            <pc:sldMk cId="325865737" sldId="1799"/>
            <ac:spMk id="2" creationId="{DB2C416F-36DD-42B7-A689-B985428B3F44}"/>
          </ac:spMkLst>
        </pc:spChg>
        <pc:spChg chg="mod">
          <ac:chgData name="Yaron" userId="5aab97db-2b28-4b1e-ae6e-ac1b04411bcf" providerId="ADAL" clId="{74743DA4-7068-406A-980B-3F3221869E55}" dt="2019-10-24T08:58:07.793" v="1043" actId="20577"/>
          <ac:spMkLst>
            <pc:docMk/>
            <pc:sldMk cId="325865737" sldId="1799"/>
            <ac:spMk id="3" creationId="{B2D991B6-E785-4250-B97B-A1B4C73A18A7}"/>
          </ac:spMkLst>
        </pc:spChg>
      </pc:sldChg>
      <pc:sldChg chg="modSp add modAnim">
        <pc:chgData name="Yaron" userId="5aab97db-2b28-4b1e-ae6e-ac1b04411bcf" providerId="ADAL" clId="{74743DA4-7068-406A-980B-3F3221869E55}" dt="2019-10-29T15:23:24.091" v="17930" actId="20577"/>
        <pc:sldMkLst>
          <pc:docMk/>
          <pc:sldMk cId="2451982258" sldId="1800"/>
        </pc:sldMkLst>
        <pc:spChg chg="mod">
          <ac:chgData name="Yaron" userId="5aab97db-2b28-4b1e-ae6e-ac1b04411bcf" providerId="ADAL" clId="{74743DA4-7068-406A-980B-3F3221869E55}" dt="2019-10-27T14:06:04.937" v="9630" actId="20577"/>
          <ac:spMkLst>
            <pc:docMk/>
            <pc:sldMk cId="2451982258" sldId="1800"/>
            <ac:spMk id="2" creationId="{91A2CFC2-8E18-4F3C-9640-2D2B7C7691BC}"/>
          </ac:spMkLst>
        </pc:spChg>
        <pc:spChg chg="mod">
          <ac:chgData name="Yaron" userId="5aab97db-2b28-4b1e-ae6e-ac1b04411bcf" providerId="ADAL" clId="{74743DA4-7068-406A-980B-3F3221869E55}" dt="2019-10-29T15:23:24.091" v="17930" actId="20577"/>
          <ac:spMkLst>
            <pc:docMk/>
            <pc:sldMk cId="2451982258" sldId="1800"/>
            <ac:spMk id="3" creationId="{5E196E67-6147-436B-BDE4-229285B36947}"/>
          </ac:spMkLst>
        </pc:spChg>
      </pc:sldChg>
      <pc:sldChg chg="modSp add">
        <pc:chgData name="Yaron" userId="5aab97db-2b28-4b1e-ae6e-ac1b04411bcf" providerId="ADAL" clId="{74743DA4-7068-406A-980B-3F3221869E55}" dt="2019-10-29T11:35:12.888" v="12737" actId="20577"/>
        <pc:sldMkLst>
          <pc:docMk/>
          <pc:sldMk cId="2024790297" sldId="1801"/>
        </pc:sldMkLst>
        <pc:spChg chg="mod">
          <ac:chgData name="Yaron" userId="5aab97db-2b28-4b1e-ae6e-ac1b04411bcf" providerId="ADAL" clId="{74743DA4-7068-406A-980B-3F3221869E55}" dt="2019-10-24T12:17:18.377" v="6629" actId="20577"/>
          <ac:spMkLst>
            <pc:docMk/>
            <pc:sldMk cId="2024790297" sldId="1801"/>
            <ac:spMk id="2" creationId="{CCD22577-4D6B-4E3A-9A54-A5B47574503A}"/>
          </ac:spMkLst>
        </pc:spChg>
        <pc:spChg chg="mod">
          <ac:chgData name="Yaron" userId="5aab97db-2b28-4b1e-ae6e-ac1b04411bcf" providerId="ADAL" clId="{74743DA4-7068-406A-980B-3F3221869E55}" dt="2019-10-29T11:35:12.888" v="12737" actId="20577"/>
          <ac:spMkLst>
            <pc:docMk/>
            <pc:sldMk cId="2024790297" sldId="1801"/>
            <ac:spMk id="3" creationId="{977B2CC6-6AA3-4686-A78C-D04539F7F733}"/>
          </ac:spMkLst>
        </pc:spChg>
      </pc:sldChg>
      <pc:sldChg chg="modSp add del modAnim">
        <pc:chgData name="Yaron" userId="5aab97db-2b28-4b1e-ae6e-ac1b04411bcf" providerId="ADAL" clId="{74743DA4-7068-406A-980B-3F3221869E55}" dt="2019-10-27T13:57:24.275" v="9045" actId="2696"/>
        <pc:sldMkLst>
          <pc:docMk/>
          <pc:sldMk cId="1850426267" sldId="1802"/>
        </pc:sldMkLst>
        <pc:spChg chg="mod">
          <ac:chgData name="Yaron" userId="5aab97db-2b28-4b1e-ae6e-ac1b04411bcf" providerId="ADAL" clId="{74743DA4-7068-406A-980B-3F3221869E55}" dt="2019-10-24T12:18:22.635" v="6640" actId="20577"/>
          <ac:spMkLst>
            <pc:docMk/>
            <pc:sldMk cId="1850426267" sldId="1802"/>
            <ac:spMk id="9" creationId="{00000000-0000-0000-0000-000000000000}"/>
          </ac:spMkLst>
        </pc:spChg>
      </pc:sldChg>
      <pc:sldChg chg="modSp add">
        <pc:chgData name="Yaron" userId="5aab97db-2b28-4b1e-ae6e-ac1b04411bcf" providerId="ADAL" clId="{74743DA4-7068-406A-980B-3F3221869E55}" dt="2019-10-24T12:12:28.230" v="6534" actId="20577"/>
        <pc:sldMkLst>
          <pc:docMk/>
          <pc:sldMk cId="3147019367" sldId="1803"/>
        </pc:sldMkLst>
        <pc:spChg chg="mod">
          <ac:chgData name="Yaron" userId="5aab97db-2b28-4b1e-ae6e-ac1b04411bcf" providerId="ADAL" clId="{74743DA4-7068-406A-980B-3F3221869E55}" dt="2019-10-24T12:12:28.230" v="6534" actId="20577"/>
          <ac:spMkLst>
            <pc:docMk/>
            <pc:sldMk cId="3147019367" sldId="1803"/>
            <ac:spMk id="2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4T10:28:41.325" v="3601" actId="20577"/>
          <ac:spMkLst>
            <pc:docMk/>
            <pc:sldMk cId="3147019367" sldId="1803"/>
            <ac:spMk id="3" creationId="{00000000-0000-0000-0000-000000000000}"/>
          </ac:spMkLst>
        </pc:spChg>
      </pc:sldChg>
      <pc:sldChg chg="modSp add modAnim">
        <pc:chgData name="Yaron" userId="5aab97db-2b28-4b1e-ae6e-ac1b04411bcf" providerId="ADAL" clId="{74743DA4-7068-406A-980B-3F3221869E55}" dt="2019-10-29T15:27:26.711" v="18045"/>
        <pc:sldMkLst>
          <pc:docMk/>
          <pc:sldMk cId="25836001" sldId="1804"/>
        </pc:sldMkLst>
        <pc:spChg chg="mod">
          <ac:chgData name="Yaron" userId="5aab97db-2b28-4b1e-ae6e-ac1b04411bcf" providerId="ADAL" clId="{74743DA4-7068-406A-980B-3F3221869E55}" dt="2019-10-29T11:35:28.791" v="12749" actId="20577"/>
          <ac:spMkLst>
            <pc:docMk/>
            <pc:sldMk cId="25836001" sldId="1804"/>
            <ac:spMk id="2" creationId="{CCD22577-4D6B-4E3A-9A54-A5B47574503A}"/>
          </ac:spMkLst>
        </pc:spChg>
        <pc:spChg chg="mod">
          <ac:chgData name="Yaron" userId="5aab97db-2b28-4b1e-ae6e-ac1b04411bcf" providerId="ADAL" clId="{74743DA4-7068-406A-980B-3F3221869E55}" dt="2019-10-29T11:35:47.818" v="12753" actId="20577"/>
          <ac:spMkLst>
            <pc:docMk/>
            <pc:sldMk cId="25836001" sldId="1804"/>
            <ac:spMk id="3" creationId="{977B2CC6-6AA3-4686-A78C-D04539F7F733}"/>
          </ac:spMkLst>
        </pc:spChg>
      </pc:sldChg>
      <pc:sldChg chg="modSp add del">
        <pc:chgData name="Yaron" userId="5aab97db-2b28-4b1e-ae6e-ac1b04411bcf" providerId="ADAL" clId="{74743DA4-7068-406A-980B-3F3221869E55}" dt="2019-10-24T10:33:25.809" v="3908" actId="2696"/>
        <pc:sldMkLst>
          <pc:docMk/>
          <pc:sldMk cId="583045286" sldId="1805"/>
        </pc:sldMkLst>
        <pc:spChg chg="mod">
          <ac:chgData name="Yaron" userId="5aab97db-2b28-4b1e-ae6e-ac1b04411bcf" providerId="ADAL" clId="{74743DA4-7068-406A-980B-3F3221869E55}" dt="2019-10-24T10:33:20.746" v="3907" actId="5793"/>
          <ac:spMkLst>
            <pc:docMk/>
            <pc:sldMk cId="583045286" sldId="1805"/>
            <ac:spMk id="2" creationId="{CCD22577-4D6B-4E3A-9A54-A5B47574503A}"/>
          </ac:spMkLst>
        </pc:spChg>
        <pc:spChg chg="mod">
          <ac:chgData name="Yaron" userId="5aab97db-2b28-4b1e-ae6e-ac1b04411bcf" providerId="ADAL" clId="{74743DA4-7068-406A-980B-3F3221869E55}" dt="2019-10-24T10:33:15.241" v="3886" actId="20577"/>
          <ac:spMkLst>
            <pc:docMk/>
            <pc:sldMk cId="583045286" sldId="1805"/>
            <ac:spMk id="3" creationId="{977B2CC6-6AA3-4686-A78C-D04539F7F733}"/>
          </ac:spMkLst>
        </pc:spChg>
      </pc:sldChg>
      <pc:sldChg chg="addSp delSp modSp add del">
        <pc:chgData name="Yaron" userId="5aab97db-2b28-4b1e-ae6e-ac1b04411bcf" providerId="ADAL" clId="{74743DA4-7068-406A-980B-3F3221869E55}" dt="2019-10-24T11:13:03.287" v="4384" actId="2696"/>
        <pc:sldMkLst>
          <pc:docMk/>
          <pc:sldMk cId="1236577540" sldId="1805"/>
        </pc:sldMkLst>
        <pc:spChg chg="del">
          <ac:chgData name="Yaron" userId="5aab97db-2b28-4b1e-ae6e-ac1b04411bcf" providerId="ADAL" clId="{74743DA4-7068-406A-980B-3F3221869E55}" dt="2019-10-24T11:12:22.552" v="4365" actId="478"/>
          <ac:spMkLst>
            <pc:docMk/>
            <pc:sldMk cId="1236577540" sldId="1805"/>
            <ac:spMk id="3" creationId="{7A5FB7D8-70AC-4F99-959E-D4F2A8D93CE3}"/>
          </ac:spMkLst>
        </pc:spChg>
        <pc:spChg chg="add del mod">
          <ac:chgData name="Yaron" userId="5aab97db-2b28-4b1e-ae6e-ac1b04411bcf" providerId="ADAL" clId="{74743DA4-7068-406A-980B-3F3221869E55}" dt="2019-10-24T11:12:28.434" v="4366" actId="478"/>
          <ac:spMkLst>
            <pc:docMk/>
            <pc:sldMk cId="1236577540" sldId="1805"/>
            <ac:spMk id="5" creationId="{B6DA5C22-4D40-4F72-BB24-10F484CB1C51}"/>
          </ac:spMkLst>
        </pc:spChg>
        <pc:spChg chg="mod">
          <ac:chgData name="Yaron" userId="5aab97db-2b28-4b1e-ae6e-ac1b04411bcf" providerId="ADAL" clId="{74743DA4-7068-406A-980B-3F3221869E55}" dt="2019-10-24T11:12:34.329" v="4367" actId="164"/>
          <ac:spMkLst>
            <pc:docMk/>
            <pc:sldMk cId="1236577540" sldId="1805"/>
            <ac:spMk id="18" creationId="{EF58D9D1-66D0-47DD-8EAB-4154601F7F51}"/>
          </ac:spMkLst>
        </pc:spChg>
        <pc:spChg chg="mod">
          <ac:chgData name="Yaron" userId="5aab97db-2b28-4b1e-ae6e-ac1b04411bcf" providerId="ADAL" clId="{74743DA4-7068-406A-980B-3F3221869E55}" dt="2019-10-24T11:12:34.329" v="4367" actId="164"/>
          <ac:spMkLst>
            <pc:docMk/>
            <pc:sldMk cId="1236577540" sldId="1805"/>
            <ac:spMk id="19" creationId="{476BD998-EE1F-4F51-8F0A-D31956EBB2BB}"/>
          </ac:spMkLst>
        </pc:spChg>
        <pc:spChg chg="mod">
          <ac:chgData name="Yaron" userId="5aab97db-2b28-4b1e-ae6e-ac1b04411bcf" providerId="ADAL" clId="{74743DA4-7068-406A-980B-3F3221869E55}" dt="2019-10-24T11:12:34.329" v="4367" actId="164"/>
          <ac:spMkLst>
            <pc:docMk/>
            <pc:sldMk cId="1236577540" sldId="1805"/>
            <ac:spMk id="20" creationId="{B997E225-3ED3-4527-BF7C-E3C4A59AD7AC}"/>
          </ac:spMkLst>
        </pc:spChg>
        <pc:spChg chg="mod">
          <ac:chgData name="Yaron" userId="5aab97db-2b28-4b1e-ae6e-ac1b04411bcf" providerId="ADAL" clId="{74743DA4-7068-406A-980B-3F3221869E55}" dt="2019-10-24T11:12:34.329" v="4367" actId="164"/>
          <ac:spMkLst>
            <pc:docMk/>
            <pc:sldMk cId="1236577540" sldId="1805"/>
            <ac:spMk id="21" creationId="{C516968C-E0D6-466A-BA92-B912FF2E64DE}"/>
          </ac:spMkLst>
        </pc:spChg>
        <pc:spChg chg="mod">
          <ac:chgData name="Yaron" userId="5aab97db-2b28-4b1e-ae6e-ac1b04411bcf" providerId="ADAL" clId="{74743DA4-7068-406A-980B-3F3221869E55}" dt="2019-10-24T11:12:34.329" v="4367" actId="164"/>
          <ac:spMkLst>
            <pc:docMk/>
            <pc:sldMk cId="1236577540" sldId="1805"/>
            <ac:spMk id="22" creationId="{CF6651AE-B1F8-4B4B-8D08-721408B01D87}"/>
          </ac:spMkLst>
        </pc:spChg>
        <pc:spChg chg="mod">
          <ac:chgData name="Yaron" userId="5aab97db-2b28-4b1e-ae6e-ac1b04411bcf" providerId="ADAL" clId="{74743DA4-7068-406A-980B-3F3221869E55}" dt="2019-10-24T11:12:34.329" v="4367" actId="164"/>
          <ac:spMkLst>
            <pc:docMk/>
            <pc:sldMk cId="1236577540" sldId="1805"/>
            <ac:spMk id="23" creationId="{A2D6D86E-6B6A-41FF-8738-17BE845BED00}"/>
          </ac:spMkLst>
        </pc:spChg>
        <pc:grpChg chg="add del mod">
          <ac:chgData name="Yaron" userId="5aab97db-2b28-4b1e-ae6e-ac1b04411bcf" providerId="ADAL" clId="{74743DA4-7068-406A-980B-3F3221869E55}" dt="2019-10-24T11:13:01.749" v="4383"/>
          <ac:grpSpMkLst>
            <pc:docMk/>
            <pc:sldMk cId="1236577540" sldId="1805"/>
            <ac:grpSpMk id="6" creationId="{A5A97EB4-B090-49D9-AF24-634B6A7FB034}"/>
          </ac:grpSpMkLst>
        </pc:grpChg>
        <pc:cxnChg chg="mod">
          <ac:chgData name="Yaron" userId="5aab97db-2b28-4b1e-ae6e-ac1b04411bcf" providerId="ADAL" clId="{74743DA4-7068-406A-980B-3F3221869E55}" dt="2019-10-24T11:12:34.329" v="4367" actId="164"/>
          <ac:cxnSpMkLst>
            <pc:docMk/>
            <pc:sldMk cId="1236577540" sldId="1805"/>
            <ac:cxnSpMk id="9" creationId="{B96F62C8-BAA3-4EEE-9940-150BCEAA629A}"/>
          </ac:cxnSpMkLst>
        </pc:cxnChg>
        <pc:cxnChg chg="mod">
          <ac:chgData name="Yaron" userId="5aab97db-2b28-4b1e-ae6e-ac1b04411bcf" providerId="ADAL" clId="{74743DA4-7068-406A-980B-3F3221869E55}" dt="2019-10-24T11:12:34.329" v="4367" actId="164"/>
          <ac:cxnSpMkLst>
            <pc:docMk/>
            <pc:sldMk cId="1236577540" sldId="1805"/>
            <ac:cxnSpMk id="11" creationId="{279FC4CB-69C0-4671-8B97-E56F493FCB27}"/>
          </ac:cxnSpMkLst>
        </pc:cxnChg>
        <pc:cxnChg chg="mod">
          <ac:chgData name="Yaron" userId="5aab97db-2b28-4b1e-ae6e-ac1b04411bcf" providerId="ADAL" clId="{74743DA4-7068-406A-980B-3F3221869E55}" dt="2019-10-24T11:12:34.329" v="4367" actId="164"/>
          <ac:cxnSpMkLst>
            <pc:docMk/>
            <pc:sldMk cId="1236577540" sldId="1805"/>
            <ac:cxnSpMk id="12" creationId="{D0B769C1-AFC4-4D04-965B-EB5DDDF5107E}"/>
          </ac:cxnSpMkLst>
        </pc:cxnChg>
        <pc:cxnChg chg="mod">
          <ac:chgData name="Yaron" userId="5aab97db-2b28-4b1e-ae6e-ac1b04411bcf" providerId="ADAL" clId="{74743DA4-7068-406A-980B-3F3221869E55}" dt="2019-10-24T11:12:34.329" v="4367" actId="164"/>
          <ac:cxnSpMkLst>
            <pc:docMk/>
            <pc:sldMk cId="1236577540" sldId="1805"/>
            <ac:cxnSpMk id="14" creationId="{E2A5A0C3-E990-4F18-A195-437400C2BE32}"/>
          </ac:cxnSpMkLst>
        </pc:cxnChg>
        <pc:cxnChg chg="mod">
          <ac:chgData name="Yaron" userId="5aab97db-2b28-4b1e-ae6e-ac1b04411bcf" providerId="ADAL" clId="{74743DA4-7068-406A-980B-3F3221869E55}" dt="2019-10-24T11:12:34.329" v="4367" actId="164"/>
          <ac:cxnSpMkLst>
            <pc:docMk/>
            <pc:sldMk cId="1236577540" sldId="1805"/>
            <ac:cxnSpMk id="15" creationId="{2BAEC28C-2486-4971-AABA-8E4C47377C65}"/>
          </ac:cxnSpMkLst>
        </pc:cxnChg>
        <pc:cxnChg chg="mod">
          <ac:chgData name="Yaron" userId="5aab97db-2b28-4b1e-ae6e-ac1b04411bcf" providerId="ADAL" clId="{74743DA4-7068-406A-980B-3F3221869E55}" dt="2019-10-24T11:12:34.329" v="4367" actId="164"/>
          <ac:cxnSpMkLst>
            <pc:docMk/>
            <pc:sldMk cId="1236577540" sldId="1805"/>
            <ac:cxnSpMk id="16" creationId="{2F51DF90-7E99-4A23-868F-BCD42A515A4C}"/>
          </ac:cxnSpMkLst>
        </pc:cxnChg>
        <pc:cxnChg chg="mod">
          <ac:chgData name="Yaron" userId="5aab97db-2b28-4b1e-ae6e-ac1b04411bcf" providerId="ADAL" clId="{74743DA4-7068-406A-980B-3F3221869E55}" dt="2019-10-24T11:12:34.329" v="4367" actId="164"/>
          <ac:cxnSpMkLst>
            <pc:docMk/>
            <pc:sldMk cId="1236577540" sldId="1805"/>
            <ac:cxnSpMk id="17" creationId="{38912B79-48BD-4EA3-AD2C-50EBF84FD73C}"/>
          </ac:cxnSpMkLst>
        </pc:cxnChg>
      </pc:sldChg>
      <pc:sldChg chg="add del">
        <pc:chgData name="Yaron" userId="5aab97db-2b28-4b1e-ae6e-ac1b04411bcf" providerId="ADAL" clId="{74743DA4-7068-406A-980B-3F3221869E55}" dt="2019-10-27T13:57:25.662" v="9046" actId="2696"/>
        <pc:sldMkLst>
          <pc:docMk/>
          <pc:sldMk cId="1250521335" sldId="1805"/>
        </pc:sldMkLst>
      </pc:sldChg>
      <pc:sldChg chg="modSp add ord">
        <pc:chgData name="Yaron" userId="5aab97db-2b28-4b1e-ae6e-ac1b04411bcf" providerId="ADAL" clId="{74743DA4-7068-406A-980B-3F3221869E55}" dt="2019-10-27T08:49:59.577" v="8728" actId="20577"/>
        <pc:sldMkLst>
          <pc:docMk/>
          <pc:sldMk cId="1471159608" sldId="1806"/>
        </pc:sldMkLst>
        <pc:spChg chg="mod">
          <ac:chgData name="Yaron" userId="5aab97db-2b28-4b1e-ae6e-ac1b04411bcf" providerId="ADAL" clId="{74743DA4-7068-406A-980B-3F3221869E55}" dt="2019-10-24T12:36:42.902" v="7027" actId="20577"/>
          <ac:spMkLst>
            <pc:docMk/>
            <pc:sldMk cId="1471159608" sldId="1806"/>
            <ac:spMk id="2" creationId="{CCD22577-4D6B-4E3A-9A54-A5B47574503A}"/>
          </ac:spMkLst>
        </pc:spChg>
        <pc:spChg chg="mod">
          <ac:chgData name="Yaron" userId="5aab97db-2b28-4b1e-ae6e-ac1b04411bcf" providerId="ADAL" clId="{74743DA4-7068-406A-980B-3F3221869E55}" dt="2019-10-27T08:49:59.577" v="8728" actId="20577"/>
          <ac:spMkLst>
            <pc:docMk/>
            <pc:sldMk cId="1471159608" sldId="1806"/>
            <ac:spMk id="3" creationId="{977B2CC6-6AA3-4686-A78C-D04539F7F733}"/>
          </ac:spMkLst>
        </pc:spChg>
      </pc:sldChg>
      <pc:sldChg chg="del">
        <pc:chgData name="Yaron" userId="5aab97db-2b28-4b1e-ae6e-ac1b04411bcf" providerId="ADAL" clId="{74743DA4-7068-406A-980B-3F3221869E55}" dt="2019-10-27T13:49:56.836" v="8967" actId="2696"/>
        <pc:sldMkLst>
          <pc:docMk/>
          <pc:sldMk cId="3062966057" sldId="1877"/>
        </pc:sldMkLst>
      </pc:sldChg>
      <pc:sldChg chg="addSp delSp modSp add modAnim">
        <pc:chgData name="Yaron" userId="5aab97db-2b28-4b1e-ae6e-ac1b04411bcf" providerId="ADAL" clId="{74743DA4-7068-406A-980B-3F3221869E55}" dt="2019-10-29T11:21:46.947" v="12432" actId="15"/>
        <pc:sldMkLst>
          <pc:docMk/>
          <pc:sldMk cId="2425893427" sldId="1878"/>
        </pc:sldMkLst>
        <pc:spChg chg="mod">
          <ac:chgData name="Yaron" userId="5aab97db-2b28-4b1e-ae6e-ac1b04411bcf" providerId="ADAL" clId="{74743DA4-7068-406A-980B-3F3221869E55}" dt="2019-10-27T07:39:47.940" v="7517" actId="20577"/>
          <ac:spMkLst>
            <pc:docMk/>
            <pc:sldMk cId="2425893427" sldId="1878"/>
            <ac:spMk id="2" creationId="{96D89A52-2783-4CEA-9094-BEBF54CCC1AC}"/>
          </ac:spMkLst>
        </pc:spChg>
        <pc:spChg chg="del">
          <ac:chgData name="Yaron" userId="5aab97db-2b28-4b1e-ae6e-ac1b04411bcf" providerId="ADAL" clId="{74743DA4-7068-406A-980B-3F3221869E55}" dt="2019-10-27T07:40:50.059" v="7520" actId="478"/>
          <ac:spMkLst>
            <pc:docMk/>
            <pc:sldMk cId="2425893427" sldId="1878"/>
            <ac:spMk id="3" creationId="{F4F51E14-5537-47F7-945C-4194482E7884}"/>
          </ac:spMkLst>
        </pc:spChg>
        <pc:spChg chg="add mod">
          <ac:chgData name="Yaron" userId="5aab97db-2b28-4b1e-ae6e-ac1b04411bcf" providerId="ADAL" clId="{74743DA4-7068-406A-980B-3F3221869E55}" dt="2019-10-27T07:41:17.866" v="7524" actId="1076"/>
          <ac:spMkLst>
            <pc:docMk/>
            <pc:sldMk cId="2425893427" sldId="1878"/>
            <ac:spMk id="18" creationId="{57BFAB1C-759D-485B-A7CC-67F385B75DE3}"/>
          </ac:spMkLst>
        </pc:spChg>
        <pc:spChg chg="add mod">
          <ac:chgData name="Yaron" userId="5aab97db-2b28-4b1e-ae6e-ac1b04411bcf" providerId="ADAL" clId="{74743DA4-7068-406A-980B-3F3221869E55}" dt="2019-10-27T09:42:24.858" v="8751" actId="1076"/>
          <ac:spMkLst>
            <pc:docMk/>
            <pc:sldMk cId="2425893427" sldId="1878"/>
            <ac:spMk id="19" creationId="{C51A4693-1859-4A6A-A246-63CED4AA91D8}"/>
          </ac:spMkLst>
        </pc:spChg>
        <pc:spChg chg="add mod">
          <ac:chgData name="Yaron" userId="5aab97db-2b28-4b1e-ae6e-ac1b04411bcf" providerId="ADAL" clId="{74743DA4-7068-406A-980B-3F3221869E55}" dt="2019-10-27T09:41:10.315" v="8747" actId="20577"/>
          <ac:spMkLst>
            <pc:docMk/>
            <pc:sldMk cId="2425893427" sldId="1878"/>
            <ac:spMk id="20" creationId="{F9C6A40D-832D-406E-9F6E-8EA0CF12ADB0}"/>
          </ac:spMkLst>
        </pc:spChg>
        <pc:spChg chg="add mod">
          <ac:chgData name="Yaron" userId="5aab97db-2b28-4b1e-ae6e-ac1b04411bcf" providerId="ADAL" clId="{74743DA4-7068-406A-980B-3F3221869E55}" dt="2019-10-27T09:42:37.704" v="8753" actId="1076"/>
          <ac:spMkLst>
            <pc:docMk/>
            <pc:sldMk cId="2425893427" sldId="1878"/>
            <ac:spMk id="21" creationId="{91A1CDDA-20DF-4D40-8A5B-28033FB3BFDE}"/>
          </ac:spMkLst>
        </pc:spChg>
        <pc:spChg chg="add mod">
          <ac:chgData name="Yaron" userId="5aab97db-2b28-4b1e-ae6e-ac1b04411bcf" providerId="ADAL" clId="{74743DA4-7068-406A-980B-3F3221869E55}" dt="2019-10-27T07:45:47.194" v="7914" actId="207"/>
          <ac:spMkLst>
            <pc:docMk/>
            <pc:sldMk cId="2425893427" sldId="1878"/>
            <ac:spMk id="22" creationId="{D91EAF6C-BF55-4E3D-A548-5CD06D46C008}"/>
          </ac:spMkLst>
        </pc:spChg>
        <pc:spChg chg="add mod">
          <ac:chgData name="Yaron" userId="5aab97db-2b28-4b1e-ae6e-ac1b04411bcf" providerId="ADAL" clId="{74743DA4-7068-406A-980B-3F3221869E55}" dt="2019-10-27T07:46:29.873" v="7928" actId="207"/>
          <ac:spMkLst>
            <pc:docMk/>
            <pc:sldMk cId="2425893427" sldId="1878"/>
            <ac:spMk id="23" creationId="{6BF69586-831E-4790-87DE-83FECDCE4127}"/>
          </ac:spMkLst>
        </pc:spChg>
        <pc:spChg chg="add mod">
          <ac:chgData name="Yaron" userId="5aab97db-2b28-4b1e-ae6e-ac1b04411bcf" providerId="ADAL" clId="{74743DA4-7068-406A-980B-3F3221869E55}" dt="2019-10-27T07:46:04.890" v="7923" actId="1076"/>
          <ac:spMkLst>
            <pc:docMk/>
            <pc:sldMk cId="2425893427" sldId="1878"/>
            <ac:spMk id="24" creationId="{03E0D62A-96D7-4E81-BDA1-404B8E26A740}"/>
          </ac:spMkLst>
        </pc:spChg>
        <pc:spChg chg="add del">
          <ac:chgData name="Yaron" userId="5aab97db-2b28-4b1e-ae6e-ac1b04411bcf" providerId="ADAL" clId="{74743DA4-7068-406A-980B-3F3221869E55}" dt="2019-10-27T07:46:36.666" v="7930"/>
          <ac:spMkLst>
            <pc:docMk/>
            <pc:sldMk cId="2425893427" sldId="1878"/>
            <ac:spMk id="25" creationId="{88C23BA2-25E7-479D-AE7A-38B780E5C429}"/>
          </ac:spMkLst>
        </pc:spChg>
        <pc:spChg chg="add mod">
          <ac:chgData name="Yaron" userId="5aab97db-2b28-4b1e-ae6e-ac1b04411bcf" providerId="ADAL" clId="{74743DA4-7068-406A-980B-3F3221869E55}" dt="2019-10-27T07:47:04.466" v="7955" actId="1076"/>
          <ac:spMkLst>
            <pc:docMk/>
            <pc:sldMk cId="2425893427" sldId="1878"/>
            <ac:spMk id="26" creationId="{AFBFF576-74FC-46D1-86CE-4D1EE985B773}"/>
          </ac:spMkLst>
        </pc:spChg>
        <pc:spChg chg="add mod">
          <ac:chgData name="Yaron" userId="5aab97db-2b28-4b1e-ae6e-ac1b04411bcf" providerId="ADAL" clId="{74743DA4-7068-406A-980B-3F3221869E55}" dt="2019-10-27T07:47:35.265" v="7957" actId="14100"/>
          <ac:spMkLst>
            <pc:docMk/>
            <pc:sldMk cId="2425893427" sldId="1878"/>
            <ac:spMk id="27" creationId="{C89429FB-FAE3-464A-BDA2-7441BBDF4BF2}"/>
          </ac:spMkLst>
        </pc:spChg>
        <pc:spChg chg="add mod">
          <ac:chgData name="Yaron" userId="5aab97db-2b28-4b1e-ae6e-ac1b04411bcf" providerId="ADAL" clId="{74743DA4-7068-406A-980B-3F3221869E55}" dt="2019-10-27T07:47:42.569" v="7959" actId="1076"/>
          <ac:spMkLst>
            <pc:docMk/>
            <pc:sldMk cId="2425893427" sldId="1878"/>
            <ac:spMk id="28" creationId="{597B03EE-804E-492B-A2AC-0EB75D6587C2}"/>
          </ac:spMkLst>
        </pc:spChg>
        <pc:spChg chg="add mod">
          <ac:chgData name="Yaron" userId="5aab97db-2b28-4b1e-ae6e-ac1b04411bcf" providerId="ADAL" clId="{74743DA4-7068-406A-980B-3F3221869E55}" dt="2019-10-27T09:42:29.666" v="8752" actId="1076"/>
          <ac:spMkLst>
            <pc:docMk/>
            <pc:sldMk cId="2425893427" sldId="1878"/>
            <ac:spMk id="29" creationId="{A3B5F93B-B8BC-4B85-B456-D7C35F1917E3}"/>
          </ac:spMkLst>
        </pc:spChg>
        <pc:spChg chg="add del">
          <ac:chgData name="Yaron" userId="5aab97db-2b28-4b1e-ae6e-ac1b04411bcf" providerId="ADAL" clId="{74743DA4-7068-406A-980B-3F3221869E55}" dt="2019-10-27T07:48:01.210" v="7965"/>
          <ac:spMkLst>
            <pc:docMk/>
            <pc:sldMk cId="2425893427" sldId="1878"/>
            <ac:spMk id="30" creationId="{8A4E5139-0AC2-4217-A16A-84AA9F6155FD}"/>
          </ac:spMkLst>
        </pc:spChg>
        <pc:spChg chg="add mod">
          <ac:chgData name="Yaron" userId="5aab97db-2b28-4b1e-ae6e-ac1b04411bcf" providerId="ADAL" clId="{74743DA4-7068-406A-980B-3F3221869E55}" dt="2019-10-27T07:49:03.961" v="8135" actId="207"/>
          <ac:spMkLst>
            <pc:docMk/>
            <pc:sldMk cId="2425893427" sldId="1878"/>
            <ac:spMk id="31" creationId="{D9648256-7AF7-467A-B5CC-80A38C605A90}"/>
          </ac:spMkLst>
        </pc:spChg>
        <pc:spChg chg="add mod">
          <ac:chgData name="Yaron" userId="5aab97db-2b28-4b1e-ae6e-ac1b04411bcf" providerId="ADAL" clId="{74743DA4-7068-406A-980B-3F3221869E55}" dt="2019-10-29T11:21:46.947" v="12432" actId="15"/>
          <ac:spMkLst>
            <pc:docMk/>
            <pc:sldMk cId="2425893427" sldId="1878"/>
            <ac:spMk id="32" creationId="{077A4937-EA20-49D9-AB43-BA7CD3383387}"/>
          </ac:spMkLst>
        </pc:spChg>
        <pc:grpChg chg="add mod">
          <ac:chgData name="Yaron" userId="5aab97db-2b28-4b1e-ae6e-ac1b04411bcf" providerId="ADAL" clId="{74743DA4-7068-406A-980B-3F3221869E55}" dt="2019-10-27T07:40:53.426" v="7521" actId="1076"/>
          <ac:grpSpMkLst>
            <pc:docMk/>
            <pc:sldMk cId="2425893427" sldId="1878"/>
            <ac:grpSpMk id="4" creationId="{DED9A72F-D1E0-4609-9AAE-893318AF4FB8}"/>
          </ac:grpSpMkLst>
        </pc:grpChg>
      </pc:sldChg>
      <pc:sldChg chg="modSp add">
        <pc:chgData name="Yaron" userId="5aab97db-2b28-4b1e-ae6e-ac1b04411bcf" providerId="ADAL" clId="{74743DA4-7068-406A-980B-3F3221869E55}" dt="2019-10-27T13:52:30.784" v="8994" actId="207"/>
        <pc:sldMkLst>
          <pc:docMk/>
          <pc:sldMk cId="3951005802" sldId="1879"/>
        </pc:sldMkLst>
        <pc:spChg chg="mod">
          <ac:chgData name="Yaron" userId="5aab97db-2b28-4b1e-ae6e-ac1b04411bcf" providerId="ADAL" clId="{74743DA4-7068-406A-980B-3F3221869E55}" dt="2019-10-27T13:51:12.328" v="8973" actId="207"/>
          <ac:spMkLst>
            <pc:docMk/>
            <pc:sldMk cId="3951005802" sldId="1879"/>
            <ac:spMk id="5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52:30.784" v="8994" actId="207"/>
          <ac:spMkLst>
            <pc:docMk/>
            <pc:sldMk cId="3951005802" sldId="1879"/>
            <ac:spMk id="7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51:57.640" v="8990" actId="207"/>
          <ac:spMkLst>
            <pc:docMk/>
            <pc:sldMk cId="3951005802" sldId="1879"/>
            <ac:spMk id="8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51:18.080" v="8975" actId="207"/>
          <ac:spMkLst>
            <pc:docMk/>
            <pc:sldMk cId="3951005802" sldId="1879"/>
            <ac:spMk id="10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51:32.096" v="8980" actId="207"/>
          <ac:spMkLst>
            <pc:docMk/>
            <pc:sldMk cId="3951005802" sldId="1879"/>
            <ac:spMk id="12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51:51.856" v="8988" actId="207"/>
          <ac:spMkLst>
            <pc:docMk/>
            <pc:sldMk cId="3951005802" sldId="1879"/>
            <ac:spMk id="13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51:05.663" v="8972" actId="207"/>
          <ac:spMkLst>
            <pc:docMk/>
            <pc:sldMk cId="3951005802" sldId="1879"/>
            <ac:spMk id="15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51:37.182" v="8982" actId="207"/>
          <ac:spMkLst>
            <pc:docMk/>
            <pc:sldMk cId="3951005802" sldId="1879"/>
            <ac:spMk id="16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51:15.073" v="8974" actId="207"/>
          <ac:spMkLst>
            <pc:docMk/>
            <pc:sldMk cId="3951005802" sldId="1879"/>
            <ac:spMk id="17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51:41.681" v="8984" actId="207"/>
          <ac:spMkLst>
            <pc:docMk/>
            <pc:sldMk cId="3951005802" sldId="1879"/>
            <ac:spMk id="18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51:46.432" v="8986" actId="207"/>
          <ac:spMkLst>
            <pc:docMk/>
            <pc:sldMk cId="3951005802" sldId="1879"/>
            <ac:spMk id="19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52:03.089" v="8992" actId="207"/>
          <ac:spMkLst>
            <pc:docMk/>
            <pc:sldMk cId="3951005802" sldId="1879"/>
            <ac:spMk id="20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51:21.240" v="8976" actId="207"/>
          <ac:spMkLst>
            <pc:docMk/>
            <pc:sldMk cId="3951005802" sldId="1879"/>
            <ac:spMk id="21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51:27.161" v="8978" actId="207"/>
          <ac:spMkLst>
            <pc:docMk/>
            <pc:sldMk cId="3951005802" sldId="1879"/>
            <ac:spMk id="23" creationId="{00000000-0000-0000-0000-000000000000}"/>
          </ac:spMkLst>
        </pc:spChg>
      </pc:sldChg>
      <pc:sldChg chg="modSp add">
        <pc:chgData name="Yaron" userId="5aab97db-2b28-4b1e-ae6e-ac1b04411bcf" providerId="ADAL" clId="{74743DA4-7068-406A-980B-3F3221869E55}" dt="2019-10-27T13:52:39.480" v="8996" actId="207"/>
        <pc:sldMkLst>
          <pc:docMk/>
          <pc:sldMk cId="3975455494" sldId="1880"/>
        </pc:sldMkLst>
        <pc:spChg chg="mod">
          <ac:chgData name="Yaron" userId="5aab97db-2b28-4b1e-ae6e-ac1b04411bcf" providerId="ADAL" clId="{74743DA4-7068-406A-980B-3F3221869E55}" dt="2019-10-27T13:52:39.480" v="8996" actId="207"/>
          <ac:spMkLst>
            <pc:docMk/>
            <pc:sldMk cId="3975455494" sldId="1880"/>
            <ac:spMk id="22" creationId="{00000000-0000-0000-0000-000000000000}"/>
          </ac:spMkLst>
        </pc:spChg>
      </pc:sldChg>
      <pc:sldChg chg="modSp add">
        <pc:chgData name="Yaron" userId="5aab97db-2b28-4b1e-ae6e-ac1b04411bcf" providerId="ADAL" clId="{74743DA4-7068-406A-980B-3F3221869E55}" dt="2019-10-27T13:53:20.487" v="9003" actId="207"/>
        <pc:sldMkLst>
          <pc:docMk/>
          <pc:sldMk cId="604159719" sldId="1881"/>
        </pc:sldMkLst>
        <pc:spChg chg="mod">
          <ac:chgData name="Yaron" userId="5aab97db-2b28-4b1e-ae6e-ac1b04411bcf" providerId="ADAL" clId="{74743DA4-7068-406A-980B-3F3221869E55}" dt="2019-10-27T13:53:20.487" v="9003" actId="207"/>
          <ac:spMkLst>
            <pc:docMk/>
            <pc:sldMk cId="604159719" sldId="1881"/>
            <ac:spMk id="22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53:13.463" v="9001" actId="207"/>
          <ac:spMkLst>
            <pc:docMk/>
            <pc:sldMk cId="604159719" sldId="1881"/>
            <ac:spMk id="23" creationId="{00000000-0000-0000-0000-000000000000}"/>
          </ac:spMkLst>
        </pc:spChg>
      </pc:sldChg>
      <pc:sldChg chg="modSp add">
        <pc:chgData name="Yaron" userId="5aab97db-2b28-4b1e-ae6e-ac1b04411bcf" providerId="ADAL" clId="{74743DA4-7068-406A-980B-3F3221869E55}" dt="2019-10-27T13:53:47.808" v="9008" actId="207"/>
        <pc:sldMkLst>
          <pc:docMk/>
          <pc:sldMk cId="3076092083" sldId="1882"/>
        </pc:sldMkLst>
        <pc:spChg chg="mod">
          <ac:chgData name="Yaron" userId="5aab97db-2b28-4b1e-ae6e-ac1b04411bcf" providerId="ADAL" clId="{74743DA4-7068-406A-980B-3F3221869E55}" dt="2019-10-27T13:53:40.048" v="9006" actId="207"/>
          <ac:spMkLst>
            <pc:docMk/>
            <pc:sldMk cId="3076092083" sldId="1882"/>
            <ac:spMk id="12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53:47.808" v="9008" actId="207"/>
          <ac:spMkLst>
            <pc:docMk/>
            <pc:sldMk cId="3076092083" sldId="1882"/>
            <ac:spMk id="23" creationId="{00000000-0000-0000-0000-000000000000}"/>
          </ac:spMkLst>
        </pc:spChg>
      </pc:sldChg>
      <pc:sldChg chg="modSp add">
        <pc:chgData name="Yaron" userId="5aab97db-2b28-4b1e-ae6e-ac1b04411bcf" providerId="ADAL" clId="{74743DA4-7068-406A-980B-3F3221869E55}" dt="2019-10-27T13:54:17.550" v="9014" actId="207"/>
        <pc:sldMkLst>
          <pc:docMk/>
          <pc:sldMk cId="1938221062" sldId="1883"/>
        </pc:sldMkLst>
        <pc:spChg chg="mod">
          <ac:chgData name="Yaron" userId="5aab97db-2b28-4b1e-ae6e-ac1b04411bcf" providerId="ADAL" clId="{74743DA4-7068-406A-980B-3F3221869E55}" dt="2019-10-27T13:54:17.550" v="9014" actId="207"/>
          <ac:spMkLst>
            <pc:docMk/>
            <pc:sldMk cId="1938221062" sldId="1883"/>
            <ac:spMk id="12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54:09.799" v="9012" actId="207"/>
          <ac:spMkLst>
            <pc:docMk/>
            <pc:sldMk cId="1938221062" sldId="1883"/>
            <ac:spMk id="16" creationId="{00000000-0000-0000-0000-000000000000}"/>
          </ac:spMkLst>
        </pc:spChg>
      </pc:sldChg>
      <pc:sldChg chg="modSp add">
        <pc:chgData name="Yaron" userId="5aab97db-2b28-4b1e-ae6e-ac1b04411bcf" providerId="ADAL" clId="{74743DA4-7068-406A-980B-3F3221869E55}" dt="2019-10-27T13:54:42.233" v="9020" actId="207"/>
        <pc:sldMkLst>
          <pc:docMk/>
          <pc:sldMk cId="4013914537" sldId="1884"/>
        </pc:sldMkLst>
        <pc:spChg chg="mod">
          <ac:chgData name="Yaron" userId="5aab97db-2b28-4b1e-ae6e-ac1b04411bcf" providerId="ADAL" clId="{74743DA4-7068-406A-980B-3F3221869E55}" dt="2019-10-27T13:54:31.919" v="9018" actId="207"/>
          <ac:spMkLst>
            <pc:docMk/>
            <pc:sldMk cId="4013914537" sldId="1884"/>
            <ac:spMk id="16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54:42.233" v="9020" actId="207"/>
          <ac:spMkLst>
            <pc:docMk/>
            <pc:sldMk cId="4013914537" sldId="1884"/>
            <ac:spMk id="18" creationId="{00000000-0000-0000-0000-000000000000}"/>
          </ac:spMkLst>
        </pc:spChg>
      </pc:sldChg>
      <pc:sldChg chg="modSp add">
        <pc:chgData name="Yaron" userId="5aab97db-2b28-4b1e-ae6e-ac1b04411bcf" providerId="ADAL" clId="{74743DA4-7068-406A-980B-3F3221869E55}" dt="2019-10-27T13:55:32.543" v="9028" actId="207"/>
        <pc:sldMkLst>
          <pc:docMk/>
          <pc:sldMk cId="1439154013" sldId="1885"/>
        </pc:sldMkLst>
        <pc:spChg chg="mod">
          <ac:chgData name="Yaron" userId="5aab97db-2b28-4b1e-ae6e-ac1b04411bcf" providerId="ADAL" clId="{74743DA4-7068-406A-980B-3F3221869E55}" dt="2019-10-27T13:55:03.872" v="9024" actId="207"/>
          <ac:spMkLst>
            <pc:docMk/>
            <pc:sldMk cId="1439154013" sldId="1885"/>
            <ac:spMk id="18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55:32.543" v="9028" actId="207"/>
          <ac:spMkLst>
            <pc:docMk/>
            <pc:sldMk cId="1439154013" sldId="1885"/>
            <ac:spMk id="19" creationId="{00000000-0000-0000-0000-000000000000}"/>
          </ac:spMkLst>
        </pc:spChg>
      </pc:sldChg>
      <pc:sldChg chg="modSp add">
        <pc:chgData name="Yaron" userId="5aab97db-2b28-4b1e-ae6e-ac1b04411bcf" providerId="ADAL" clId="{74743DA4-7068-406A-980B-3F3221869E55}" dt="2019-10-27T13:55:48.186" v="9031" actId="207"/>
        <pc:sldMkLst>
          <pc:docMk/>
          <pc:sldMk cId="1497096996" sldId="1886"/>
        </pc:sldMkLst>
        <pc:spChg chg="mod">
          <ac:chgData name="Yaron" userId="5aab97db-2b28-4b1e-ae6e-ac1b04411bcf" providerId="ADAL" clId="{74743DA4-7068-406A-980B-3F3221869E55}" dt="2019-10-27T13:55:48.186" v="9031" actId="207"/>
          <ac:spMkLst>
            <pc:docMk/>
            <pc:sldMk cId="1497096996" sldId="1886"/>
            <ac:spMk id="13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55:40.854" v="9029" actId="207"/>
          <ac:spMkLst>
            <pc:docMk/>
            <pc:sldMk cId="1497096996" sldId="1886"/>
            <ac:spMk id="19" creationId="{00000000-0000-0000-0000-000000000000}"/>
          </ac:spMkLst>
        </pc:spChg>
      </pc:sldChg>
      <pc:sldChg chg="modSp add">
        <pc:chgData name="Yaron" userId="5aab97db-2b28-4b1e-ae6e-ac1b04411bcf" providerId="ADAL" clId="{74743DA4-7068-406A-980B-3F3221869E55}" dt="2019-10-27T13:56:16.943" v="9037" actId="207"/>
        <pc:sldMkLst>
          <pc:docMk/>
          <pc:sldMk cId="2332167832" sldId="1887"/>
        </pc:sldMkLst>
        <pc:spChg chg="mod">
          <ac:chgData name="Yaron" userId="5aab97db-2b28-4b1e-ae6e-ac1b04411bcf" providerId="ADAL" clId="{74743DA4-7068-406A-980B-3F3221869E55}" dt="2019-10-27T13:56:09.160" v="9035" actId="207"/>
          <ac:spMkLst>
            <pc:docMk/>
            <pc:sldMk cId="2332167832" sldId="1887"/>
            <ac:spMk id="8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56:16.943" v="9037" actId="207"/>
          <ac:spMkLst>
            <pc:docMk/>
            <pc:sldMk cId="2332167832" sldId="1887"/>
            <ac:spMk id="13" creationId="{00000000-0000-0000-0000-000000000000}"/>
          </ac:spMkLst>
        </pc:spChg>
      </pc:sldChg>
      <pc:sldChg chg="modSp add">
        <pc:chgData name="Yaron" userId="5aab97db-2b28-4b1e-ae6e-ac1b04411bcf" providerId="ADAL" clId="{74743DA4-7068-406A-980B-3F3221869E55}" dt="2019-10-27T13:57:04.136" v="9043" actId="207"/>
        <pc:sldMkLst>
          <pc:docMk/>
          <pc:sldMk cId="3981350932" sldId="1888"/>
        </pc:sldMkLst>
        <pc:spChg chg="mod">
          <ac:chgData name="Yaron" userId="5aab97db-2b28-4b1e-ae6e-ac1b04411bcf" providerId="ADAL" clId="{74743DA4-7068-406A-980B-3F3221869E55}" dt="2019-10-27T13:57:04.136" v="9043" actId="207"/>
          <ac:spMkLst>
            <pc:docMk/>
            <pc:sldMk cId="3981350932" sldId="1888"/>
            <ac:spMk id="8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56:58.192" v="9041" actId="207"/>
          <ac:spMkLst>
            <pc:docMk/>
            <pc:sldMk cId="3981350932" sldId="1888"/>
            <ac:spMk id="20" creationId="{00000000-0000-0000-0000-000000000000}"/>
          </ac:spMkLst>
        </pc:spChg>
      </pc:sldChg>
      <pc:sldChg chg="modSp add">
        <pc:chgData name="Yaron" userId="5aab97db-2b28-4b1e-ae6e-ac1b04411bcf" providerId="ADAL" clId="{74743DA4-7068-406A-980B-3F3221869E55}" dt="2019-10-27T13:58:36.527" v="9080" actId="207"/>
        <pc:sldMkLst>
          <pc:docMk/>
          <pc:sldMk cId="357439266" sldId="1889"/>
        </pc:sldMkLst>
        <pc:spChg chg="mod">
          <ac:chgData name="Yaron" userId="5aab97db-2b28-4b1e-ae6e-ac1b04411bcf" providerId="ADAL" clId="{74743DA4-7068-406A-980B-3F3221869E55}" dt="2019-10-27T13:58:23.895" v="9078" actId="207"/>
          <ac:spMkLst>
            <pc:docMk/>
            <pc:sldMk cId="357439266" sldId="1889"/>
            <ac:spMk id="5" creationId="{00000000-0000-0000-0000-000000000000}"/>
          </ac:spMkLst>
        </pc:spChg>
        <pc:spChg chg="mod">
          <ac:chgData name="Yaron" userId="5aab97db-2b28-4b1e-ae6e-ac1b04411bcf" providerId="ADAL" clId="{74743DA4-7068-406A-980B-3F3221869E55}" dt="2019-10-27T13:58:36.527" v="9080" actId="207"/>
          <ac:spMkLst>
            <pc:docMk/>
            <pc:sldMk cId="357439266" sldId="1889"/>
            <ac:spMk id="8" creationId="{00000000-0000-0000-0000-000000000000}"/>
          </ac:spMkLst>
        </pc:spChg>
      </pc:sldChg>
      <pc:sldChg chg="addSp delSp modSp add ord">
        <pc:chgData name="Yaron" userId="5aab97db-2b28-4b1e-ae6e-ac1b04411bcf" providerId="ADAL" clId="{74743DA4-7068-406A-980B-3F3221869E55}" dt="2019-10-29T15:05:16.599" v="17656"/>
        <pc:sldMkLst>
          <pc:docMk/>
          <pc:sldMk cId="3485415001" sldId="1890"/>
        </pc:sldMkLst>
        <pc:spChg chg="mod">
          <ac:chgData name="Yaron" userId="5aab97db-2b28-4b1e-ae6e-ac1b04411bcf" providerId="ADAL" clId="{74743DA4-7068-406A-980B-3F3221869E55}" dt="2019-10-28T11:57:17.174" v="10025" actId="20577"/>
          <ac:spMkLst>
            <pc:docMk/>
            <pc:sldMk cId="3485415001" sldId="1890"/>
            <ac:spMk id="2" creationId="{C86CC6C8-E0A5-4ADE-B81E-D491AC90E145}"/>
          </ac:spMkLst>
        </pc:spChg>
        <pc:spChg chg="mod">
          <ac:chgData name="Yaron" userId="5aab97db-2b28-4b1e-ae6e-ac1b04411bcf" providerId="ADAL" clId="{74743DA4-7068-406A-980B-3F3221869E55}" dt="2019-10-28T11:58:49.478" v="10151" actId="20577"/>
          <ac:spMkLst>
            <pc:docMk/>
            <pc:sldMk cId="3485415001" sldId="1890"/>
            <ac:spMk id="3" creationId="{E3200F5E-D298-46A6-9A39-6585B04508AC}"/>
          </ac:spMkLst>
        </pc:spChg>
        <pc:spChg chg="del">
          <ac:chgData name="Yaron" userId="5aab97db-2b28-4b1e-ae6e-ac1b04411bcf" providerId="ADAL" clId="{74743DA4-7068-406A-980B-3F3221869E55}" dt="2019-10-28T11:56:57.869" v="9973" actId="478"/>
          <ac:spMkLst>
            <pc:docMk/>
            <pc:sldMk cId="3485415001" sldId="1890"/>
            <ac:spMk id="4" creationId="{D85C75CC-2B82-440F-9F7C-7F88A68AD5A6}"/>
          </ac:spMkLst>
        </pc:spChg>
        <pc:spChg chg="add del mod">
          <ac:chgData name="Yaron" userId="5aab97db-2b28-4b1e-ae6e-ac1b04411bcf" providerId="ADAL" clId="{74743DA4-7068-406A-980B-3F3221869E55}" dt="2019-10-29T11:16:56.729" v="12409" actId="478"/>
          <ac:spMkLst>
            <pc:docMk/>
            <pc:sldMk cId="3485415001" sldId="1890"/>
            <ac:spMk id="5" creationId="{3A2EC5A0-E385-4473-B46A-31B23C1F5130}"/>
          </ac:spMkLst>
        </pc:spChg>
      </pc:sldChg>
      <pc:sldChg chg="addSp delSp modSp add modAnim">
        <pc:chgData name="Yaron" userId="5aab97db-2b28-4b1e-ae6e-ac1b04411bcf" providerId="ADAL" clId="{74743DA4-7068-406A-980B-3F3221869E55}" dt="2019-10-29T11:33:46.013" v="12605" actId="20577"/>
        <pc:sldMkLst>
          <pc:docMk/>
          <pc:sldMk cId="2916620781" sldId="1891"/>
        </pc:sldMkLst>
        <pc:spChg chg="mod">
          <ac:chgData name="Yaron" userId="5aab97db-2b28-4b1e-ae6e-ac1b04411bcf" providerId="ADAL" clId="{74743DA4-7068-406A-980B-3F3221869E55}" dt="2019-10-29T11:33:46.013" v="12605" actId="20577"/>
          <ac:spMkLst>
            <pc:docMk/>
            <pc:sldMk cId="2916620781" sldId="1891"/>
            <ac:spMk id="2" creationId="{CCD22577-4D6B-4E3A-9A54-A5B47574503A}"/>
          </ac:spMkLst>
        </pc:spChg>
        <pc:spChg chg="del">
          <ac:chgData name="Yaron" userId="5aab97db-2b28-4b1e-ae6e-ac1b04411bcf" providerId="ADAL" clId="{74743DA4-7068-406A-980B-3F3221869E55}" dt="2019-10-28T14:50:18.567" v="10332" actId="478"/>
          <ac:spMkLst>
            <pc:docMk/>
            <pc:sldMk cId="2916620781" sldId="1891"/>
            <ac:spMk id="3" creationId="{977B2CC6-6AA3-4686-A78C-D04539F7F733}"/>
          </ac:spMkLst>
        </pc:spChg>
        <pc:spChg chg="del">
          <ac:chgData name="Yaron" userId="5aab97db-2b28-4b1e-ae6e-ac1b04411bcf" providerId="ADAL" clId="{74743DA4-7068-406A-980B-3F3221869E55}" dt="2019-10-28T14:50:16.127" v="10331" actId="478"/>
          <ac:spMkLst>
            <pc:docMk/>
            <pc:sldMk cId="2916620781" sldId="1891"/>
            <ac:spMk id="4" creationId="{1C467D90-556C-7548-ADBD-1C7C7E171636}"/>
          </ac:spMkLst>
        </pc:spChg>
        <pc:spChg chg="add del mod">
          <ac:chgData name="Yaron" userId="5aab97db-2b28-4b1e-ae6e-ac1b04411bcf" providerId="ADAL" clId="{74743DA4-7068-406A-980B-3F3221869E55}" dt="2019-10-28T14:50:20.598" v="10333" actId="478"/>
          <ac:spMkLst>
            <pc:docMk/>
            <pc:sldMk cId="2916620781" sldId="1891"/>
            <ac:spMk id="6" creationId="{AB11911C-3751-4BF3-8EA1-064E490C87D6}"/>
          </ac:spMkLst>
        </pc:spChg>
        <pc:spChg chg="add del mod">
          <ac:chgData name="Yaron" userId="5aab97db-2b28-4b1e-ae6e-ac1b04411bcf" providerId="ADAL" clId="{74743DA4-7068-406A-980B-3F3221869E55}" dt="2019-10-28T14:57:13.381" v="10530" actId="478"/>
          <ac:spMkLst>
            <pc:docMk/>
            <pc:sldMk cId="2916620781" sldId="1891"/>
            <ac:spMk id="7" creationId="{8A737467-EAC3-4438-A4E0-17E08F9B32FB}"/>
          </ac:spMkLst>
        </pc:spChg>
        <pc:spChg chg="add del mod">
          <ac:chgData name="Yaron" userId="5aab97db-2b28-4b1e-ae6e-ac1b04411bcf" providerId="ADAL" clId="{74743DA4-7068-406A-980B-3F3221869E55}" dt="2019-10-28T14:57:15.874" v="10533" actId="478"/>
          <ac:spMkLst>
            <pc:docMk/>
            <pc:sldMk cId="2916620781" sldId="1891"/>
            <ac:spMk id="8" creationId="{50A9A515-2A55-4261-A752-19B5099FCA1E}"/>
          </ac:spMkLst>
        </pc:spChg>
        <pc:spChg chg="add del mod">
          <ac:chgData name="Yaron" userId="5aab97db-2b28-4b1e-ae6e-ac1b04411bcf" providerId="ADAL" clId="{74743DA4-7068-406A-980B-3F3221869E55}" dt="2019-10-28T14:57:14.199" v="10531" actId="478"/>
          <ac:spMkLst>
            <pc:docMk/>
            <pc:sldMk cId="2916620781" sldId="1891"/>
            <ac:spMk id="9" creationId="{D20813D7-E277-466F-8FAB-4AF36A11B5AB}"/>
          </ac:spMkLst>
        </pc:spChg>
        <pc:spChg chg="add del mod">
          <ac:chgData name="Yaron" userId="5aab97db-2b28-4b1e-ae6e-ac1b04411bcf" providerId="ADAL" clId="{74743DA4-7068-406A-980B-3F3221869E55}" dt="2019-10-28T14:57:14.922" v="10532" actId="478"/>
          <ac:spMkLst>
            <pc:docMk/>
            <pc:sldMk cId="2916620781" sldId="1891"/>
            <ac:spMk id="28" creationId="{0A72173B-DA30-4DB3-899D-8CCB6D75FACD}"/>
          </ac:spMkLst>
        </pc:spChg>
        <pc:spChg chg="add del mod">
          <ac:chgData name="Yaron" userId="5aab97db-2b28-4b1e-ae6e-ac1b04411bcf" providerId="ADAL" clId="{74743DA4-7068-406A-980B-3F3221869E55}" dt="2019-10-28T14:57:16.709" v="10534" actId="478"/>
          <ac:spMkLst>
            <pc:docMk/>
            <pc:sldMk cId="2916620781" sldId="1891"/>
            <ac:spMk id="29" creationId="{EF6745C4-5313-4347-9181-33D82AF39E3C}"/>
          </ac:spMkLst>
        </pc:spChg>
        <pc:spChg chg="add del mod">
          <ac:chgData name="Yaron" userId="5aab97db-2b28-4b1e-ae6e-ac1b04411bcf" providerId="ADAL" clId="{74743DA4-7068-406A-980B-3F3221869E55}" dt="2019-10-28T14:57:17.486" v="10535" actId="478"/>
          <ac:spMkLst>
            <pc:docMk/>
            <pc:sldMk cId="2916620781" sldId="1891"/>
            <ac:spMk id="30" creationId="{4C576BEF-7F44-48F5-9E0C-50462280282C}"/>
          </ac:spMkLst>
        </pc:spChg>
        <pc:spChg chg="add del mod">
          <ac:chgData name="Yaron" userId="5aab97db-2b28-4b1e-ae6e-ac1b04411bcf" providerId="ADAL" clId="{74743DA4-7068-406A-980B-3F3221869E55}" dt="2019-10-28T14:57:18.766" v="10536" actId="478"/>
          <ac:spMkLst>
            <pc:docMk/>
            <pc:sldMk cId="2916620781" sldId="1891"/>
            <ac:spMk id="31" creationId="{034821C9-35E7-490F-AD33-14DE7D8DB323}"/>
          </ac:spMkLst>
        </pc:spChg>
        <pc:spChg chg="add mod">
          <ac:chgData name="Yaron" userId="5aab97db-2b28-4b1e-ae6e-ac1b04411bcf" providerId="ADAL" clId="{74743DA4-7068-406A-980B-3F3221869E55}" dt="2019-10-28T15:18:41.050" v="11171" actId="1076"/>
          <ac:spMkLst>
            <pc:docMk/>
            <pc:sldMk cId="2916620781" sldId="1891"/>
            <ac:spMk id="32" creationId="{021EE819-6B3F-4436-8D5F-EB30E591A517}"/>
          </ac:spMkLst>
        </pc:spChg>
        <pc:spChg chg="add del mod">
          <ac:chgData name="Yaron" userId="5aab97db-2b28-4b1e-ae6e-ac1b04411bcf" providerId="ADAL" clId="{74743DA4-7068-406A-980B-3F3221869E55}" dt="2019-10-28T15:18:35.314" v="11167" actId="478"/>
          <ac:spMkLst>
            <pc:docMk/>
            <pc:sldMk cId="2916620781" sldId="1891"/>
            <ac:spMk id="33" creationId="{2ADC406E-84E4-4769-B8E9-43FB7A1C65C9}"/>
          </ac:spMkLst>
        </pc:spChg>
        <pc:spChg chg="add del mod">
          <ac:chgData name="Yaron" userId="5aab97db-2b28-4b1e-ae6e-ac1b04411bcf" providerId="ADAL" clId="{74743DA4-7068-406A-980B-3F3221869E55}" dt="2019-10-28T15:03:10.348" v="10674" actId="11529"/>
          <ac:spMkLst>
            <pc:docMk/>
            <pc:sldMk cId="2916620781" sldId="1891"/>
            <ac:spMk id="34" creationId="{F1E7A6DC-BE66-4D0A-8FAF-5254E71A4B07}"/>
          </ac:spMkLst>
        </pc:spChg>
        <pc:spChg chg="mod">
          <ac:chgData name="Yaron" userId="5aab97db-2b28-4b1e-ae6e-ac1b04411bcf" providerId="ADAL" clId="{74743DA4-7068-406A-980B-3F3221869E55}" dt="2019-10-28T15:07:56.766" v="10682" actId="6549"/>
          <ac:spMkLst>
            <pc:docMk/>
            <pc:sldMk cId="2916620781" sldId="1891"/>
            <ac:spMk id="51" creationId="{FB180D2C-A70C-4D6E-937F-0CF00136D622}"/>
          </ac:spMkLst>
        </pc:spChg>
        <pc:spChg chg="add del mod">
          <ac:chgData name="Yaron" userId="5aab97db-2b28-4b1e-ae6e-ac1b04411bcf" providerId="ADAL" clId="{74743DA4-7068-406A-980B-3F3221869E55}" dt="2019-10-28T15:18:32.426" v="11163" actId="478"/>
          <ac:spMkLst>
            <pc:docMk/>
            <pc:sldMk cId="2916620781" sldId="1891"/>
            <ac:spMk id="53" creationId="{F4FCA7A0-4DF3-4459-9338-78788E9A31D6}"/>
          </ac:spMkLst>
        </pc:spChg>
        <pc:spChg chg="add del mod">
          <ac:chgData name="Yaron" userId="5aab97db-2b28-4b1e-ae6e-ac1b04411bcf" providerId="ADAL" clId="{74743DA4-7068-406A-980B-3F3221869E55}" dt="2019-10-28T15:18:29.562" v="11160" actId="478"/>
          <ac:spMkLst>
            <pc:docMk/>
            <pc:sldMk cId="2916620781" sldId="1891"/>
            <ac:spMk id="54" creationId="{B35D176C-0272-47FE-A99A-05D6BBFEC13C}"/>
          </ac:spMkLst>
        </pc:spChg>
        <pc:spChg chg="add del mod">
          <ac:chgData name="Yaron" userId="5aab97db-2b28-4b1e-ae6e-ac1b04411bcf" providerId="ADAL" clId="{74743DA4-7068-406A-980B-3F3221869E55}" dt="2019-10-28T15:18:30.451" v="11161" actId="478"/>
          <ac:spMkLst>
            <pc:docMk/>
            <pc:sldMk cId="2916620781" sldId="1891"/>
            <ac:spMk id="55" creationId="{998386EA-E47E-42AE-9E9C-64CC996EB148}"/>
          </ac:spMkLst>
        </pc:spChg>
        <pc:spChg chg="add del mod">
          <ac:chgData name="Yaron" userId="5aab97db-2b28-4b1e-ae6e-ac1b04411bcf" providerId="ADAL" clId="{74743DA4-7068-406A-980B-3F3221869E55}" dt="2019-10-28T15:09:58.155" v="10864" actId="478"/>
          <ac:spMkLst>
            <pc:docMk/>
            <pc:sldMk cId="2916620781" sldId="1891"/>
            <ac:spMk id="56" creationId="{3FDED7E5-40DB-4E87-A794-0BF4867B9317}"/>
          </ac:spMkLst>
        </pc:spChg>
        <pc:spChg chg="add del mod">
          <ac:chgData name="Yaron" userId="5aab97db-2b28-4b1e-ae6e-ac1b04411bcf" providerId="ADAL" clId="{74743DA4-7068-406A-980B-3F3221869E55}" dt="2019-10-28T15:18:36.123" v="11168" actId="478"/>
          <ac:spMkLst>
            <pc:docMk/>
            <pc:sldMk cId="2916620781" sldId="1891"/>
            <ac:spMk id="57" creationId="{7238D2AA-81E1-4C66-BA3C-1BDFC0146E0B}"/>
          </ac:spMkLst>
        </pc:spChg>
        <pc:spChg chg="add del mod">
          <ac:chgData name="Yaron" userId="5aab97db-2b28-4b1e-ae6e-ac1b04411bcf" providerId="ADAL" clId="{74743DA4-7068-406A-980B-3F3221869E55}" dt="2019-10-28T15:18:31.212" v="11162" actId="478"/>
          <ac:spMkLst>
            <pc:docMk/>
            <pc:sldMk cId="2916620781" sldId="1891"/>
            <ac:spMk id="58" creationId="{F085734B-3DF8-4803-933E-2A864665DB90}"/>
          </ac:spMkLst>
        </pc:spChg>
        <pc:spChg chg="add del mod">
          <ac:chgData name="Yaron" userId="5aab97db-2b28-4b1e-ae6e-ac1b04411bcf" providerId="ADAL" clId="{74743DA4-7068-406A-980B-3F3221869E55}" dt="2019-10-28T15:18:33.515" v="11165" actId="478"/>
          <ac:spMkLst>
            <pc:docMk/>
            <pc:sldMk cId="2916620781" sldId="1891"/>
            <ac:spMk id="59" creationId="{33A63630-6E11-4E9C-92C0-FED5FCA05272}"/>
          </ac:spMkLst>
        </pc:spChg>
        <pc:spChg chg="add del mod">
          <ac:chgData name="Yaron" userId="5aab97db-2b28-4b1e-ae6e-ac1b04411bcf" providerId="ADAL" clId="{74743DA4-7068-406A-980B-3F3221869E55}" dt="2019-10-28T15:18:36.994" v="11169" actId="478"/>
          <ac:spMkLst>
            <pc:docMk/>
            <pc:sldMk cId="2916620781" sldId="1891"/>
            <ac:spMk id="60" creationId="{5A9D1AE3-FD44-48ED-8D29-85AAD31BD699}"/>
          </ac:spMkLst>
        </pc:spChg>
        <pc:spChg chg="add del mod">
          <ac:chgData name="Yaron" userId="5aab97db-2b28-4b1e-ae6e-ac1b04411bcf" providerId="ADAL" clId="{74743DA4-7068-406A-980B-3F3221869E55}" dt="2019-10-28T15:18:34.491" v="11166" actId="478"/>
          <ac:spMkLst>
            <pc:docMk/>
            <pc:sldMk cId="2916620781" sldId="1891"/>
            <ac:spMk id="61" creationId="{5278E032-BCDD-4AB2-A68E-BC2DED376BEA}"/>
          </ac:spMkLst>
        </pc:spChg>
        <pc:spChg chg="add del mod">
          <ac:chgData name="Yaron" userId="5aab97db-2b28-4b1e-ae6e-ac1b04411bcf" providerId="ADAL" clId="{74743DA4-7068-406A-980B-3F3221869E55}" dt="2019-10-28T15:18:37.995" v="11170" actId="478"/>
          <ac:spMkLst>
            <pc:docMk/>
            <pc:sldMk cId="2916620781" sldId="1891"/>
            <ac:spMk id="62" creationId="{87EF215D-0E19-4DC1-A9C9-FCAA88693979}"/>
          </ac:spMkLst>
        </pc:spChg>
        <pc:spChg chg="add mod">
          <ac:chgData name="Yaron" userId="5aab97db-2b28-4b1e-ae6e-ac1b04411bcf" providerId="ADAL" clId="{74743DA4-7068-406A-980B-3F3221869E55}" dt="2019-10-28T15:20:43.314" v="11247" actId="14100"/>
          <ac:spMkLst>
            <pc:docMk/>
            <pc:sldMk cId="2916620781" sldId="1891"/>
            <ac:spMk id="63" creationId="{F1896BD5-E9DB-4CF7-8807-7D02D5857AE2}"/>
          </ac:spMkLst>
        </pc:spChg>
        <pc:spChg chg="add mod">
          <ac:chgData name="Yaron" userId="5aab97db-2b28-4b1e-ae6e-ac1b04411bcf" providerId="ADAL" clId="{74743DA4-7068-406A-980B-3F3221869E55}" dt="2019-10-28T15:20:40.881" v="11246" actId="14100"/>
          <ac:spMkLst>
            <pc:docMk/>
            <pc:sldMk cId="2916620781" sldId="1891"/>
            <ac:spMk id="64" creationId="{1074E76F-7E51-46FE-8F17-7E87A163235E}"/>
          </ac:spMkLst>
        </pc:spChg>
        <pc:spChg chg="add mod">
          <ac:chgData name="Yaron" userId="5aab97db-2b28-4b1e-ae6e-ac1b04411bcf" providerId="ADAL" clId="{74743DA4-7068-406A-980B-3F3221869E55}" dt="2019-10-28T15:22:19.490" v="11367" actId="20577"/>
          <ac:spMkLst>
            <pc:docMk/>
            <pc:sldMk cId="2916620781" sldId="1891"/>
            <ac:spMk id="65" creationId="{406CE391-99DD-4DB9-932D-F442DF53D8CA}"/>
          </ac:spMkLst>
        </pc:spChg>
        <pc:spChg chg="add mod">
          <ac:chgData name="Yaron" userId="5aab97db-2b28-4b1e-ae6e-ac1b04411bcf" providerId="ADAL" clId="{74743DA4-7068-406A-980B-3F3221869E55}" dt="2019-10-28T15:27:10.134" v="11524" actId="20577"/>
          <ac:spMkLst>
            <pc:docMk/>
            <pc:sldMk cId="2916620781" sldId="1891"/>
            <ac:spMk id="66" creationId="{A30DFA27-DD4C-4986-8586-DEA173638589}"/>
          </ac:spMkLst>
        </pc:spChg>
        <pc:spChg chg="add mod">
          <ac:chgData name="Yaron" userId="5aab97db-2b28-4b1e-ae6e-ac1b04411bcf" providerId="ADAL" clId="{74743DA4-7068-406A-980B-3F3221869E55}" dt="2019-10-28T15:21:16.745" v="11273" actId="1076"/>
          <ac:spMkLst>
            <pc:docMk/>
            <pc:sldMk cId="2916620781" sldId="1891"/>
            <ac:spMk id="69" creationId="{2AE580F0-8E13-40A0-BAF5-AF77B5ED0C1F}"/>
          </ac:spMkLst>
        </pc:spChg>
        <pc:spChg chg="add mod">
          <ac:chgData name="Yaron" userId="5aab97db-2b28-4b1e-ae6e-ac1b04411bcf" providerId="ADAL" clId="{74743DA4-7068-406A-980B-3F3221869E55}" dt="2019-10-28T15:22:09.122" v="11363" actId="20577"/>
          <ac:spMkLst>
            <pc:docMk/>
            <pc:sldMk cId="2916620781" sldId="1891"/>
            <ac:spMk id="70" creationId="{9D92694A-4E0D-41BD-B52D-E35B4952B6A0}"/>
          </ac:spMkLst>
        </pc:spChg>
        <pc:spChg chg="add del">
          <ac:chgData name="Yaron" userId="5aab97db-2b28-4b1e-ae6e-ac1b04411bcf" providerId="ADAL" clId="{74743DA4-7068-406A-980B-3F3221869E55}" dt="2019-10-28T15:21:51.698" v="11337"/>
          <ac:spMkLst>
            <pc:docMk/>
            <pc:sldMk cId="2916620781" sldId="1891"/>
            <ac:spMk id="71" creationId="{4DCF3BC3-556A-4786-9BE7-49BE082A1371}"/>
          </ac:spMkLst>
        </pc:spChg>
        <pc:spChg chg="add mod">
          <ac:chgData name="Yaron" userId="5aab97db-2b28-4b1e-ae6e-ac1b04411bcf" providerId="ADAL" clId="{74743DA4-7068-406A-980B-3F3221869E55}" dt="2019-10-28T16:45:25.219" v="12233" actId="20577"/>
          <ac:spMkLst>
            <pc:docMk/>
            <pc:sldMk cId="2916620781" sldId="1891"/>
            <ac:spMk id="81" creationId="{4526B74F-ACB4-499D-8FB8-C3AD4F0FC70E}"/>
          </ac:spMkLst>
        </pc:spChg>
        <pc:spChg chg="add mod">
          <ac:chgData name="Yaron" userId="5aab97db-2b28-4b1e-ae6e-ac1b04411bcf" providerId="ADAL" clId="{74743DA4-7068-406A-980B-3F3221869E55}" dt="2019-10-28T16:45:38.253" v="12258" actId="20577"/>
          <ac:spMkLst>
            <pc:docMk/>
            <pc:sldMk cId="2916620781" sldId="1891"/>
            <ac:spMk id="82" creationId="{364D4938-C4B0-41CD-9AA3-52D3D1BDC9F2}"/>
          </ac:spMkLst>
        </pc:spChg>
        <pc:spChg chg="add mod">
          <ac:chgData name="Yaron" userId="5aab97db-2b28-4b1e-ae6e-ac1b04411bcf" providerId="ADAL" clId="{74743DA4-7068-406A-980B-3F3221869E55}" dt="2019-10-28T15:28:21.657" v="11537" actId="207"/>
          <ac:spMkLst>
            <pc:docMk/>
            <pc:sldMk cId="2916620781" sldId="1891"/>
            <ac:spMk id="83" creationId="{745B24CA-9A82-4C2F-ABB7-2418D6B77086}"/>
          </ac:spMkLst>
        </pc:spChg>
        <pc:grpChg chg="add del">
          <ac:chgData name="Yaron" userId="5aab97db-2b28-4b1e-ae6e-ac1b04411bcf" providerId="ADAL" clId="{74743DA4-7068-406A-980B-3F3221869E55}" dt="2019-10-28T14:51:44.494" v="10400"/>
          <ac:grpSpMkLst>
            <pc:docMk/>
            <pc:sldMk cId="2916620781" sldId="1891"/>
            <ac:grpSpMk id="10" creationId="{66751399-D417-4FD3-96E8-CB3EA8F47C90}"/>
          </ac:grpSpMkLst>
        </pc:grpChg>
        <pc:grpChg chg="add del">
          <ac:chgData name="Yaron" userId="5aab97db-2b28-4b1e-ae6e-ac1b04411bcf" providerId="ADAL" clId="{74743DA4-7068-406A-980B-3F3221869E55}" dt="2019-10-28T15:07:59.197" v="10683" actId="478"/>
          <ac:grpSpMkLst>
            <pc:docMk/>
            <pc:sldMk cId="2916620781" sldId="1891"/>
            <ac:grpSpMk id="35" creationId="{771C3554-610C-4090-A9EA-077E26102B01}"/>
          </ac:grpSpMkLst>
        </pc:grpChg>
        <pc:cxnChg chg="add mod">
          <ac:chgData name="Yaron" userId="5aab97db-2b28-4b1e-ae6e-ac1b04411bcf" providerId="ADAL" clId="{74743DA4-7068-406A-980B-3F3221869E55}" dt="2019-10-28T15:21:01.457" v="11271" actId="11529"/>
          <ac:cxnSpMkLst>
            <pc:docMk/>
            <pc:sldMk cId="2916620781" sldId="1891"/>
            <ac:cxnSpMk id="68" creationId="{2BA22977-8F53-420C-B7FA-CF31BF4E77B7}"/>
          </ac:cxnSpMkLst>
        </pc:cxnChg>
        <pc:cxnChg chg="add del">
          <ac:chgData name="Yaron" userId="5aab97db-2b28-4b1e-ae6e-ac1b04411bcf" providerId="ADAL" clId="{74743DA4-7068-406A-980B-3F3221869E55}" dt="2019-10-28T15:22:31.754" v="11370" actId="478"/>
          <ac:cxnSpMkLst>
            <pc:docMk/>
            <pc:sldMk cId="2916620781" sldId="1891"/>
            <ac:cxnSpMk id="72" creationId="{D2302A13-5139-4098-B7B7-431986FA18FA}"/>
          </ac:cxnSpMkLst>
        </pc:cxnChg>
        <pc:cxnChg chg="add mod">
          <ac:chgData name="Yaron" userId="5aab97db-2b28-4b1e-ae6e-ac1b04411bcf" providerId="ADAL" clId="{74743DA4-7068-406A-980B-3F3221869E55}" dt="2019-10-28T15:22:38.401" v="11371" actId="11529"/>
          <ac:cxnSpMkLst>
            <pc:docMk/>
            <pc:sldMk cId="2916620781" sldId="1891"/>
            <ac:cxnSpMk id="74" creationId="{900D0E03-52EB-4A4D-9EA9-FB41292204A1}"/>
          </ac:cxnSpMkLst>
        </pc:cxnChg>
        <pc:cxnChg chg="add mod">
          <ac:chgData name="Yaron" userId="5aab97db-2b28-4b1e-ae6e-ac1b04411bcf" providerId="ADAL" clId="{74743DA4-7068-406A-980B-3F3221869E55}" dt="2019-10-28T15:22:45.593" v="11372" actId="11529"/>
          <ac:cxnSpMkLst>
            <pc:docMk/>
            <pc:sldMk cId="2916620781" sldId="1891"/>
            <ac:cxnSpMk id="76" creationId="{A143E1C1-D687-4032-B5C6-E5D117BF46BE}"/>
          </ac:cxnSpMkLst>
        </pc:cxnChg>
        <pc:cxnChg chg="add mod">
          <ac:chgData name="Yaron" userId="5aab97db-2b28-4b1e-ae6e-ac1b04411bcf" providerId="ADAL" clId="{74743DA4-7068-406A-980B-3F3221869E55}" dt="2019-10-28T15:22:51.290" v="11373" actId="11529"/>
          <ac:cxnSpMkLst>
            <pc:docMk/>
            <pc:sldMk cId="2916620781" sldId="1891"/>
            <ac:cxnSpMk id="78" creationId="{94AB8CD4-D44A-4E46-A071-2EF5C9B295B0}"/>
          </ac:cxnSpMkLst>
        </pc:cxnChg>
        <pc:cxnChg chg="add mod">
          <ac:chgData name="Yaron" userId="5aab97db-2b28-4b1e-ae6e-ac1b04411bcf" providerId="ADAL" clId="{74743DA4-7068-406A-980B-3F3221869E55}" dt="2019-10-28T15:22:58.737" v="11374" actId="11529"/>
          <ac:cxnSpMkLst>
            <pc:docMk/>
            <pc:sldMk cId="2916620781" sldId="1891"/>
            <ac:cxnSpMk id="80" creationId="{D408720B-7928-438B-B2FF-3E89FCD3D0E0}"/>
          </ac:cxnSpMkLst>
        </pc:cxnChg>
        <pc:cxnChg chg="add mod">
          <ac:chgData name="Yaron" userId="5aab97db-2b28-4b1e-ae6e-ac1b04411bcf" providerId="ADAL" clId="{74743DA4-7068-406A-980B-3F3221869E55}" dt="2019-10-28T15:25:35.737" v="11502" actId="11529"/>
          <ac:cxnSpMkLst>
            <pc:docMk/>
            <pc:sldMk cId="2916620781" sldId="1891"/>
            <ac:cxnSpMk id="85" creationId="{F71BAA17-FC4A-403A-B6C6-4F470E13794E}"/>
          </ac:cxnSpMkLst>
        </pc:cxnChg>
        <pc:cxnChg chg="add mod">
          <ac:chgData name="Yaron" userId="5aab97db-2b28-4b1e-ae6e-ac1b04411bcf" providerId="ADAL" clId="{74743DA4-7068-406A-980B-3F3221869E55}" dt="2019-10-28T15:25:40.337" v="11503" actId="11529"/>
          <ac:cxnSpMkLst>
            <pc:docMk/>
            <pc:sldMk cId="2916620781" sldId="1891"/>
            <ac:cxnSpMk id="87" creationId="{33FDF7CB-7C69-436D-8C40-D9B7B2556F38}"/>
          </ac:cxnSpMkLst>
        </pc:cxnChg>
        <pc:cxnChg chg="add mod">
          <ac:chgData name="Yaron" userId="5aab97db-2b28-4b1e-ae6e-ac1b04411bcf" providerId="ADAL" clId="{74743DA4-7068-406A-980B-3F3221869E55}" dt="2019-10-28T16:46:30.341" v="12259" actId="11529"/>
          <ac:cxnSpMkLst>
            <pc:docMk/>
            <pc:sldMk cId="2916620781" sldId="1891"/>
            <ac:cxnSpMk id="89" creationId="{6AE17C51-C4FF-4DB8-B968-A54E3E95801B}"/>
          </ac:cxnSpMkLst>
        </pc:cxnChg>
        <pc:cxnChg chg="add mod">
          <ac:chgData name="Yaron" userId="5aab97db-2b28-4b1e-ae6e-ac1b04411bcf" providerId="ADAL" clId="{74743DA4-7068-406A-980B-3F3221869E55}" dt="2019-10-28T16:46:36.973" v="12260" actId="11529"/>
          <ac:cxnSpMkLst>
            <pc:docMk/>
            <pc:sldMk cId="2916620781" sldId="1891"/>
            <ac:cxnSpMk id="91" creationId="{D13584FB-40CC-4000-A6BE-C09944F9D779}"/>
          </ac:cxnSpMkLst>
        </pc:cxnChg>
        <pc:cxnChg chg="add mod">
          <ac:chgData name="Yaron" userId="5aab97db-2b28-4b1e-ae6e-ac1b04411bcf" providerId="ADAL" clId="{74743DA4-7068-406A-980B-3F3221869E55}" dt="2019-10-28T16:46:44.048" v="12261" actId="11529"/>
          <ac:cxnSpMkLst>
            <pc:docMk/>
            <pc:sldMk cId="2916620781" sldId="1891"/>
            <ac:cxnSpMk id="93" creationId="{32422A0D-3829-4699-8205-AF782967DAC5}"/>
          </ac:cxnSpMkLst>
        </pc:cxnChg>
        <pc:cxnChg chg="add mod">
          <ac:chgData name="Yaron" userId="5aab97db-2b28-4b1e-ae6e-ac1b04411bcf" providerId="ADAL" clId="{74743DA4-7068-406A-980B-3F3221869E55}" dt="2019-10-28T16:46:47.805" v="12262" actId="11529"/>
          <ac:cxnSpMkLst>
            <pc:docMk/>
            <pc:sldMk cId="2916620781" sldId="1891"/>
            <ac:cxnSpMk id="95" creationId="{67A0C09C-1E96-4B60-9655-AD03211F207D}"/>
          </ac:cxnSpMkLst>
        </pc:cxnChg>
        <pc:cxnChg chg="add mod">
          <ac:chgData name="Yaron" userId="5aab97db-2b28-4b1e-ae6e-ac1b04411bcf" providerId="ADAL" clId="{74743DA4-7068-406A-980B-3F3221869E55}" dt="2019-10-28T16:47:03.261" v="12270" actId="11529"/>
          <ac:cxnSpMkLst>
            <pc:docMk/>
            <pc:sldMk cId="2916620781" sldId="1891"/>
            <ac:cxnSpMk id="97" creationId="{83B98314-277B-41AB-AA84-E81D788E3720}"/>
          </ac:cxnSpMkLst>
        </pc:cxnChg>
      </pc:sldChg>
      <pc:sldChg chg="addSp delSp modSp add ord modAnim">
        <pc:chgData name="Yaron" userId="5aab97db-2b28-4b1e-ae6e-ac1b04411bcf" providerId="ADAL" clId="{74743DA4-7068-406A-980B-3F3221869E55}" dt="2019-10-29T11:33:58.194" v="12641" actId="20577"/>
        <pc:sldMkLst>
          <pc:docMk/>
          <pc:sldMk cId="273980205" sldId="1892"/>
        </pc:sldMkLst>
        <pc:spChg chg="mod">
          <ac:chgData name="Yaron" userId="5aab97db-2b28-4b1e-ae6e-ac1b04411bcf" providerId="ADAL" clId="{74743DA4-7068-406A-980B-3F3221869E55}" dt="2019-10-29T11:33:58.194" v="12641" actId="20577"/>
          <ac:spMkLst>
            <pc:docMk/>
            <pc:sldMk cId="273980205" sldId="1892"/>
            <ac:spMk id="2" creationId="{CCD22577-4D6B-4E3A-9A54-A5B47574503A}"/>
          </ac:spMkLst>
        </pc:spChg>
        <pc:spChg chg="add mod topLvl">
          <ac:chgData name="Yaron" userId="5aab97db-2b28-4b1e-ae6e-ac1b04411bcf" providerId="ADAL" clId="{74743DA4-7068-406A-980B-3F3221869E55}" dt="2019-10-28T15:40:37" v="11754" actId="165"/>
          <ac:spMkLst>
            <pc:docMk/>
            <pc:sldMk cId="273980205" sldId="1892"/>
            <ac:spMk id="14" creationId="{9BF17EB3-F615-43D7-B1AC-51C280A76B33}"/>
          </ac:spMkLst>
        </pc:spChg>
        <pc:spChg chg="add mod topLvl">
          <ac:chgData name="Yaron" userId="5aab97db-2b28-4b1e-ae6e-ac1b04411bcf" providerId="ADAL" clId="{74743DA4-7068-406A-980B-3F3221869E55}" dt="2019-10-28T15:40:37" v="11754" actId="165"/>
          <ac:spMkLst>
            <pc:docMk/>
            <pc:sldMk cId="273980205" sldId="1892"/>
            <ac:spMk id="15" creationId="{D27E53CD-0A8F-4102-BE64-F8E902EC5A02}"/>
          </ac:spMkLst>
        </pc:spChg>
        <pc:spChg chg="add mod topLvl">
          <ac:chgData name="Yaron" userId="5aab97db-2b28-4b1e-ae6e-ac1b04411bcf" providerId="ADAL" clId="{74743DA4-7068-406A-980B-3F3221869E55}" dt="2019-10-28T15:40:37" v="11754" actId="165"/>
          <ac:spMkLst>
            <pc:docMk/>
            <pc:sldMk cId="273980205" sldId="1892"/>
            <ac:spMk id="16" creationId="{9843EDDA-1B85-4A44-A0D9-6C01F10F088B}"/>
          </ac:spMkLst>
        </pc:spChg>
        <pc:spChg chg="add mod topLvl">
          <ac:chgData name="Yaron" userId="5aab97db-2b28-4b1e-ae6e-ac1b04411bcf" providerId="ADAL" clId="{74743DA4-7068-406A-980B-3F3221869E55}" dt="2019-10-28T15:40:37" v="11754" actId="165"/>
          <ac:spMkLst>
            <pc:docMk/>
            <pc:sldMk cId="273980205" sldId="1892"/>
            <ac:spMk id="17" creationId="{881F658B-0C65-4704-BBC5-B93B9728E5B9}"/>
          </ac:spMkLst>
        </pc:spChg>
        <pc:spChg chg="mod topLvl">
          <ac:chgData name="Yaron" userId="5aab97db-2b28-4b1e-ae6e-ac1b04411bcf" providerId="ADAL" clId="{74743DA4-7068-406A-980B-3F3221869E55}" dt="2019-10-28T15:40:37" v="11754" actId="165"/>
          <ac:spMkLst>
            <pc:docMk/>
            <pc:sldMk cId="273980205" sldId="1892"/>
            <ac:spMk id="32" creationId="{021EE819-6B3F-4436-8D5F-EB30E591A517}"/>
          </ac:spMkLst>
        </pc:spChg>
        <pc:spChg chg="add del">
          <ac:chgData name="Yaron" userId="5aab97db-2b28-4b1e-ae6e-ac1b04411bcf" providerId="ADAL" clId="{74743DA4-7068-406A-980B-3F3221869E55}" dt="2019-10-28T15:29:52.624" v="11564" actId="478"/>
          <ac:spMkLst>
            <pc:docMk/>
            <pc:sldMk cId="273980205" sldId="1892"/>
            <ac:spMk id="33" creationId="{2ADC406E-84E4-4769-B8E9-43FB7A1C65C9}"/>
          </ac:spMkLst>
        </pc:spChg>
        <pc:spChg chg="add del">
          <ac:chgData name="Yaron" userId="5aab97db-2b28-4b1e-ae6e-ac1b04411bcf" providerId="ADAL" clId="{74743DA4-7068-406A-980B-3F3221869E55}" dt="2019-10-28T15:29:51.848" v="11563" actId="478"/>
          <ac:spMkLst>
            <pc:docMk/>
            <pc:sldMk cId="273980205" sldId="1892"/>
            <ac:spMk id="53" creationId="{F4FCA7A0-4DF3-4459-9338-78788E9A31D6}"/>
          </ac:spMkLst>
        </pc:spChg>
        <pc:spChg chg="mod topLvl">
          <ac:chgData name="Yaron" userId="5aab97db-2b28-4b1e-ae6e-ac1b04411bcf" providerId="ADAL" clId="{74743DA4-7068-406A-980B-3F3221869E55}" dt="2019-10-28T15:40:37" v="11754" actId="165"/>
          <ac:spMkLst>
            <pc:docMk/>
            <pc:sldMk cId="273980205" sldId="1892"/>
            <ac:spMk id="54" creationId="{B35D176C-0272-47FE-A99A-05D6BBFEC13C}"/>
          </ac:spMkLst>
        </pc:spChg>
        <pc:spChg chg="mod topLvl">
          <ac:chgData name="Yaron" userId="5aab97db-2b28-4b1e-ae6e-ac1b04411bcf" providerId="ADAL" clId="{74743DA4-7068-406A-980B-3F3221869E55}" dt="2019-10-28T15:40:37" v="11754" actId="165"/>
          <ac:spMkLst>
            <pc:docMk/>
            <pc:sldMk cId="273980205" sldId="1892"/>
            <ac:spMk id="55" creationId="{998386EA-E47E-42AE-9E9C-64CC996EB148}"/>
          </ac:spMkLst>
        </pc:spChg>
        <pc:spChg chg="mod topLvl">
          <ac:chgData name="Yaron" userId="5aab97db-2b28-4b1e-ae6e-ac1b04411bcf" providerId="ADAL" clId="{74743DA4-7068-406A-980B-3F3221869E55}" dt="2019-10-28T15:40:37" v="11754" actId="165"/>
          <ac:spMkLst>
            <pc:docMk/>
            <pc:sldMk cId="273980205" sldId="1892"/>
            <ac:spMk id="57" creationId="{7238D2AA-81E1-4C66-BA3C-1BDFC0146E0B}"/>
          </ac:spMkLst>
        </pc:spChg>
        <pc:spChg chg="add del">
          <ac:chgData name="Yaron" userId="5aab97db-2b28-4b1e-ae6e-ac1b04411bcf" providerId="ADAL" clId="{74743DA4-7068-406A-980B-3F3221869E55}" dt="2019-10-28T15:30:13.120" v="11569" actId="478"/>
          <ac:spMkLst>
            <pc:docMk/>
            <pc:sldMk cId="273980205" sldId="1892"/>
            <ac:spMk id="58" creationId="{F085734B-3DF8-4803-933E-2A864665DB90}"/>
          </ac:spMkLst>
        </pc:spChg>
        <pc:spChg chg="add del">
          <ac:chgData name="Yaron" userId="5aab97db-2b28-4b1e-ae6e-ac1b04411bcf" providerId="ADAL" clId="{74743DA4-7068-406A-980B-3F3221869E55}" dt="2019-10-28T15:29:56.782" v="11567" actId="478"/>
          <ac:spMkLst>
            <pc:docMk/>
            <pc:sldMk cId="273980205" sldId="1892"/>
            <ac:spMk id="59" creationId="{33A63630-6E11-4E9C-92C0-FED5FCA05272}"/>
          </ac:spMkLst>
        </pc:spChg>
        <pc:spChg chg="add del">
          <ac:chgData name="Yaron" userId="5aab97db-2b28-4b1e-ae6e-ac1b04411bcf" providerId="ADAL" clId="{74743DA4-7068-406A-980B-3F3221869E55}" dt="2019-10-28T15:29:54.249" v="11565" actId="478"/>
          <ac:spMkLst>
            <pc:docMk/>
            <pc:sldMk cId="273980205" sldId="1892"/>
            <ac:spMk id="60" creationId="{5A9D1AE3-FD44-48ED-8D29-85AAD31BD699}"/>
          </ac:spMkLst>
        </pc:spChg>
        <pc:spChg chg="add del">
          <ac:chgData name="Yaron" userId="5aab97db-2b28-4b1e-ae6e-ac1b04411bcf" providerId="ADAL" clId="{74743DA4-7068-406A-980B-3F3221869E55}" dt="2019-10-28T15:29:57.816" v="11568" actId="478"/>
          <ac:spMkLst>
            <pc:docMk/>
            <pc:sldMk cId="273980205" sldId="1892"/>
            <ac:spMk id="61" creationId="{5278E032-BCDD-4AB2-A68E-BC2DED376BEA}"/>
          </ac:spMkLst>
        </pc:spChg>
        <pc:spChg chg="add del">
          <ac:chgData name="Yaron" userId="5aab97db-2b28-4b1e-ae6e-ac1b04411bcf" providerId="ADAL" clId="{74743DA4-7068-406A-980B-3F3221869E55}" dt="2019-10-28T15:29:55.553" v="11566" actId="478"/>
          <ac:spMkLst>
            <pc:docMk/>
            <pc:sldMk cId="273980205" sldId="1892"/>
            <ac:spMk id="62" creationId="{87EF215D-0E19-4DC1-A9C9-FCAA88693979}"/>
          </ac:spMkLst>
        </pc:spChg>
        <pc:grpChg chg="add del mod">
          <ac:chgData name="Yaron" userId="5aab97db-2b28-4b1e-ae6e-ac1b04411bcf" providerId="ADAL" clId="{74743DA4-7068-406A-980B-3F3221869E55}" dt="2019-10-28T15:40:37" v="11754" actId="165"/>
          <ac:grpSpMkLst>
            <pc:docMk/>
            <pc:sldMk cId="273980205" sldId="1892"/>
            <ac:grpSpMk id="35" creationId="{AF55AE8D-70CE-4BBC-92B6-6917AA04694E}"/>
          </ac:grpSpMkLst>
        </pc:grpChg>
        <pc:cxnChg chg="add mod topLvl">
          <ac:chgData name="Yaron" userId="5aab97db-2b28-4b1e-ae6e-ac1b04411bcf" providerId="ADAL" clId="{74743DA4-7068-406A-980B-3F3221869E55}" dt="2019-10-28T15:40:37" v="11754" actId="165"/>
          <ac:cxnSpMkLst>
            <pc:docMk/>
            <pc:sldMk cId="273980205" sldId="1892"/>
            <ac:cxnSpMk id="4" creationId="{9945E197-C99C-42A1-B415-70C373908161}"/>
          </ac:cxnSpMkLst>
        </pc:cxnChg>
        <pc:cxnChg chg="add del mod">
          <ac:chgData name="Yaron" userId="5aab97db-2b28-4b1e-ae6e-ac1b04411bcf" providerId="ADAL" clId="{74743DA4-7068-406A-980B-3F3221869E55}" dt="2019-10-28T15:36:32.119" v="11703" actId="478"/>
          <ac:cxnSpMkLst>
            <pc:docMk/>
            <pc:sldMk cId="273980205" sldId="1892"/>
            <ac:cxnSpMk id="6" creationId="{666435C9-BC6D-4AB2-B817-C958076005CC}"/>
          </ac:cxnSpMkLst>
        </pc:cxnChg>
        <pc:cxnChg chg="add mod topLvl">
          <ac:chgData name="Yaron" userId="5aab97db-2b28-4b1e-ae6e-ac1b04411bcf" providerId="ADAL" clId="{74743DA4-7068-406A-980B-3F3221869E55}" dt="2019-10-28T15:40:37" v="11754" actId="165"/>
          <ac:cxnSpMkLst>
            <pc:docMk/>
            <pc:sldMk cId="273980205" sldId="1892"/>
            <ac:cxnSpMk id="9" creationId="{E7C643E3-0EFF-41C9-A0B9-5A683AF872BA}"/>
          </ac:cxnSpMkLst>
        </pc:cxnChg>
        <pc:cxnChg chg="add mod topLvl">
          <ac:chgData name="Yaron" userId="5aab97db-2b28-4b1e-ae6e-ac1b04411bcf" providerId="ADAL" clId="{74743DA4-7068-406A-980B-3F3221869E55}" dt="2019-10-28T15:40:37" v="11754" actId="165"/>
          <ac:cxnSpMkLst>
            <pc:docMk/>
            <pc:sldMk cId="273980205" sldId="1892"/>
            <ac:cxnSpMk id="11" creationId="{ABA48410-B5A4-44C6-8A9B-94745BBE7F33}"/>
          </ac:cxnSpMkLst>
        </pc:cxnChg>
        <pc:cxnChg chg="add mod topLvl">
          <ac:chgData name="Yaron" userId="5aab97db-2b28-4b1e-ae6e-ac1b04411bcf" providerId="ADAL" clId="{74743DA4-7068-406A-980B-3F3221869E55}" dt="2019-10-28T15:40:37" v="11754" actId="165"/>
          <ac:cxnSpMkLst>
            <pc:docMk/>
            <pc:sldMk cId="273980205" sldId="1892"/>
            <ac:cxnSpMk id="13" creationId="{0C7DCA24-D185-4A07-AAED-CD32798E2765}"/>
          </ac:cxnSpMkLst>
        </pc:cxnChg>
        <pc:cxnChg chg="add mod topLvl">
          <ac:chgData name="Yaron" userId="5aab97db-2b28-4b1e-ae6e-ac1b04411bcf" providerId="ADAL" clId="{74743DA4-7068-406A-980B-3F3221869E55}" dt="2019-10-28T15:40:37" v="11754" actId="165"/>
          <ac:cxnSpMkLst>
            <pc:docMk/>
            <pc:sldMk cId="273980205" sldId="1892"/>
            <ac:cxnSpMk id="19" creationId="{EFA8D507-73C4-4009-9A76-8488F9F55CFF}"/>
          </ac:cxnSpMkLst>
        </pc:cxnChg>
        <pc:cxnChg chg="add mod topLvl">
          <ac:chgData name="Yaron" userId="5aab97db-2b28-4b1e-ae6e-ac1b04411bcf" providerId="ADAL" clId="{74743DA4-7068-406A-980B-3F3221869E55}" dt="2019-10-28T15:40:37" v="11754" actId="165"/>
          <ac:cxnSpMkLst>
            <pc:docMk/>
            <pc:sldMk cId="273980205" sldId="1892"/>
            <ac:cxnSpMk id="21" creationId="{6C408E2B-2963-43F6-867C-9C5D8731AEAB}"/>
          </ac:cxnSpMkLst>
        </pc:cxnChg>
        <pc:cxnChg chg="add mod topLvl">
          <ac:chgData name="Yaron" userId="5aab97db-2b28-4b1e-ae6e-ac1b04411bcf" providerId="ADAL" clId="{74743DA4-7068-406A-980B-3F3221869E55}" dt="2019-10-28T15:40:37" v="11754" actId="165"/>
          <ac:cxnSpMkLst>
            <pc:docMk/>
            <pc:sldMk cId="273980205" sldId="1892"/>
            <ac:cxnSpMk id="23" creationId="{9C001F98-1BDD-42AA-B2F5-9E64DE7BA543}"/>
          </ac:cxnSpMkLst>
        </pc:cxnChg>
        <pc:cxnChg chg="add del mod">
          <ac:chgData name="Yaron" userId="5aab97db-2b28-4b1e-ae6e-ac1b04411bcf" providerId="ADAL" clId="{74743DA4-7068-406A-980B-3F3221869E55}" dt="2019-10-28T15:38:20.519" v="11722" actId="11529"/>
          <ac:cxnSpMkLst>
            <pc:docMk/>
            <pc:sldMk cId="273980205" sldId="1892"/>
            <ac:cxnSpMk id="25" creationId="{4C30C68D-20CB-4C41-B61F-F9A1811A1672}"/>
          </ac:cxnSpMkLst>
        </pc:cxnChg>
        <pc:cxnChg chg="add mod topLvl">
          <ac:chgData name="Yaron" userId="5aab97db-2b28-4b1e-ae6e-ac1b04411bcf" providerId="ADAL" clId="{74743DA4-7068-406A-980B-3F3221869E55}" dt="2019-10-28T15:40:37" v="11754" actId="165"/>
          <ac:cxnSpMkLst>
            <pc:docMk/>
            <pc:sldMk cId="273980205" sldId="1892"/>
            <ac:cxnSpMk id="34" creationId="{8B7D0441-DB9C-44DB-A57A-7F0FE2625932}"/>
          </ac:cxnSpMkLst>
        </pc:cxnChg>
      </pc:sldChg>
      <pc:sldChg chg="add del">
        <pc:chgData name="Yaron" userId="5aab97db-2b28-4b1e-ae6e-ac1b04411bcf" providerId="ADAL" clId="{74743DA4-7068-406A-980B-3F3221869E55}" dt="2019-10-28T15:29:46.004" v="11561" actId="2696"/>
        <pc:sldMkLst>
          <pc:docMk/>
          <pc:sldMk cId="1289760681" sldId="1893"/>
        </pc:sldMkLst>
      </pc:sldChg>
      <pc:sldChg chg="delSp modSp add del">
        <pc:chgData name="Yaron" userId="5aab97db-2b28-4b1e-ae6e-ac1b04411bcf" providerId="ADAL" clId="{74743DA4-7068-406A-980B-3F3221869E55}" dt="2019-10-28T15:42:28.810" v="11782" actId="2696"/>
        <pc:sldMkLst>
          <pc:docMk/>
          <pc:sldMk cId="3345863654" sldId="1893"/>
        </pc:sldMkLst>
        <pc:spChg chg="del">
          <ac:chgData name="Yaron" userId="5aab97db-2b28-4b1e-ae6e-ac1b04411bcf" providerId="ADAL" clId="{74743DA4-7068-406A-980B-3F3221869E55}" dt="2019-10-28T15:41:55.422" v="11773" actId="478"/>
          <ac:spMkLst>
            <pc:docMk/>
            <pc:sldMk cId="3345863654" sldId="1893"/>
            <ac:spMk id="33" creationId="{2ADC406E-84E4-4769-B8E9-43FB7A1C65C9}"/>
          </ac:spMkLst>
        </pc:spChg>
        <pc:spChg chg="del mod">
          <ac:chgData name="Yaron" userId="5aab97db-2b28-4b1e-ae6e-ac1b04411bcf" providerId="ADAL" clId="{74743DA4-7068-406A-980B-3F3221869E55}" dt="2019-10-28T15:41:54.534" v="11772" actId="478"/>
          <ac:spMkLst>
            <pc:docMk/>
            <pc:sldMk cId="3345863654" sldId="1893"/>
            <ac:spMk id="53" creationId="{F4FCA7A0-4DF3-4459-9338-78788E9A31D6}"/>
          </ac:spMkLst>
        </pc:spChg>
        <pc:spChg chg="del">
          <ac:chgData name="Yaron" userId="5aab97db-2b28-4b1e-ae6e-ac1b04411bcf" providerId="ADAL" clId="{74743DA4-7068-406A-980B-3F3221869E55}" dt="2019-10-28T15:41:45.063" v="11768" actId="478"/>
          <ac:spMkLst>
            <pc:docMk/>
            <pc:sldMk cId="3345863654" sldId="1893"/>
            <ac:spMk id="54" creationId="{B35D176C-0272-47FE-A99A-05D6BBFEC13C}"/>
          </ac:spMkLst>
        </pc:spChg>
        <pc:spChg chg="del">
          <ac:chgData name="Yaron" userId="5aab97db-2b28-4b1e-ae6e-ac1b04411bcf" providerId="ADAL" clId="{74743DA4-7068-406A-980B-3F3221869E55}" dt="2019-10-28T15:41:46.183" v="11769" actId="478"/>
          <ac:spMkLst>
            <pc:docMk/>
            <pc:sldMk cId="3345863654" sldId="1893"/>
            <ac:spMk id="55" creationId="{998386EA-E47E-42AE-9E9C-64CC996EB148}"/>
          </ac:spMkLst>
        </pc:spChg>
        <pc:spChg chg="del">
          <ac:chgData name="Yaron" userId="5aab97db-2b28-4b1e-ae6e-ac1b04411bcf" providerId="ADAL" clId="{74743DA4-7068-406A-980B-3F3221869E55}" dt="2019-10-28T15:41:56.286" v="11774" actId="478"/>
          <ac:spMkLst>
            <pc:docMk/>
            <pc:sldMk cId="3345863654" sldId="1893"/>
            <ac:spMk id="57" creationId="{7238D2AA-81E1-4C66-BA3C-1BDFC0146E0B}"/>
          </ac:spMkLst>
        </pc:spChg>
        <pc:spChg chg="mod">
          <ac:chgData name="Yaron" userId="5aab97db-2b28-4b1e-ae6e-ac1b04411bcf" providerId="ADAL" clId="{74743DA4-7068-406A-980B-3F3221869E55}" dt="2019-10-28T15:41:51.376" v="11770" actId="1076"/>
          <ac:spMkLst>
            <pc:docMk/>
            <pc:sldMk cId="3345863654" sldId="1893"/>
            <ac:spMk id="58" creationId="{F085734B-3DF8-4803-933E-2A864665DB90}"/>
          </ac:spMkLst>
        </pc:spChg>
        <pc:spChg chg="mod">
          <ac:chgData name="Yaron" userId="5aab97db-2b28-4b1e-ae6e-ac1b04411bcf" providerId="ADAL" clId="{74743DA4-7068-406A-980B-3F3221869E55}" dt="2019-10-28T15:42:15.246" v="11779" actId="1076"/>
          <ac:spMkLst>
            <pc:docMk/>
            <pc:sldMk cId="3345863654" sldId="1893"/>
            <ac:spMk id="59" creationId="{33A63630-6E11-4E9C-92C0-FED5FCA05272}"/>
          </ac:spMkLst>
        </pc:spChg>
        <pc:spChg chg="mod">
          <ac:chgData name="Yaron" userId="5aab97db-2b28-4b1e-ae6e-ac1b04411bcf" providerId="ADAL" clId="{74743DA4-7068-406A-980B-3F3221869E55}" dt="2019-10-28T15:42:16.551" v="11780" actId="1076"/>
          <ac:spMkLst>
            <pc:docMk/>
            <pc:sldMk cId="3345863654" sldId="1893"/>
            <ac:spMk id="60" creationId="{5A9D1AE3-FD44-48ED-8D29-85AAD31BD699}"/>
          </ac:spMkLst>
        </pc:spChg>
        <pc:spChg chg="del">
          <ac:chgData name="Yaron" userId="5aab97db-2b28-4b1e-ae6e-ac1b04411bcf" providerId="ADAL" clId="{74743DA4-7068-406A-980B-3F3221869E55}" dt="2019-10-28T15:42:09.599" v="11777" actId="478"/>
          <ac:spMkLst>
            <pc:docMk/>
            <pc:sldMk cId="3345863654" sldId="1893"/>
            <ac:spMk id="61" creationId="{5278E032-BCDD-4AB2-A68E-BC2DED376BEA}"/>
          </ac:spMkLst>
        </pc:spChg>
        <pc:spChg chg="del">
          <ac:chgData name="Yaron" userId="5aab97db-2b28-4b1e-ae6e-ac1b04411bcf" providerId="ADAL" clId="{74743DA4-7068-406A-980B-3F3221869E55}" dt="2019-10-28T15:42:10.590" v="11778" actId="478"/>
          <ac:spMkLst>
            <pc:docMk/>
            <pc:sldMk cId="3345863654" sldId="1893"/>
            <ac:spMk id="62" creationId="{87EF215D-0E19-4DC1-A9C9-FCAA88693979}"/>
          </ac:spMkLst>
        </pc:spChg>
      </pc:sldChg>
      <pc:sldChg chg="addSp delSp modSp add modAnim">
        <pc:chgData name="Yaron" userId="5aab97db-2b28-4b1e-ae6e-ac1b04411bcf" providerId="ADAL" clId="{74743DA4-7068-406A-980B-3F3221869E55}" dt="2019-10-29T11:34:34.245" v="12719" actId="20577"/>
        <pc:sldMkLst>
          <pc:docMk/>
          <pc:sldMk cId="755385545" sldId="1894"/>
        </pc:sldMkLst>
        <pc:spChg chg="mod">
          <ac:chgData name="Yaron" userId="5aab97db-2b28-4b1e-ae6e-ac1b04411bcf" providerId="ADAL" clId="{74743DA4-7068-406A-980B-3F3221869E55}" dt="2019-10-29T11:34:34.245" v="12719" actId="20577"/>
          <ac:spMkLst>
            <pc:docMk/>
            <pc:sldMk cId="755385545" sldId="1894"/>
            <ac:spMk id="2" creationId="{CCD22577-4D6B-4E3A-9A54-A5B47574503A}"/>
          </ac:spMkLst>
        </pc:spChg>
        <pc:spChg chg="add mod">
          <ac:chgData name="Yaron" userId="5aab97db-2b28-4b1e-ae6e-ac1b04411bcf" providerId="ADAL" clId="{74743DA4-7068-406A-980B-3F3221869E55}" dt="2019-10-28T16:43:45.677" v="12211" actId="1076"/>
          <ac:spMkLst>
            <pc:docMk/>
            <pc:sldMk cId="755385545" sldId="1894"/>
            <ac:spMk id="14" creationId="{71328BA6-7DFD-416A-B5B4-A4343285E36F}"/>
          </ac:spMkLst>
        </pc:spChg>
        <pc:spChg chg="del">
          <ac:chgData name="Yaron" userId="5aab97db-2b28-4b1e-ae6e-ac1b04411bcf" providerId="ADAL" clId="{74743DA4-7068-406A-980B-3F3221869E55}" dt="2019-10-28T16:42:57.461" v="12195" actId="478"/>
          <ac:spMkLst>
            <pc:docMk/>
            <pc:sldMk cId="755385545" sldId="1894"/>
            <ac:spMk id="32" creationId="{021EE819-6B3F-4436-8D5F-EB30E591A517}"/>
          </ac:spMkLst>
        </pc:spChg>
        <pc:spChg chg="del">
          <ac:chgData name="Yaron" userId="5aab97db-2b28-4b1e-ae6e-ac1b04411bcf" providerId="ADAL" clId="{74743DA4-7068-406A-980B-3F3221869E55}" dt="2019-10-28T16:42:59.438" v="12197" actId="478"/>
          <ac:spMkLst>
            <pc:docMk/>
            <pc:sldMk cId="755385545" sldId="1894"/>
            <ac:spMk id="33" creationId="{2ADC406E-84E4-4769-B8E9-43FB7A1C65C9}"/>
          </ac:spMkLst>
        </pc:spChg>
        <pc:spChg chg="del">
          <ac:chgData name="Yaron" userId="5aab97db-2b28-4b1e-ae6e-ac1b04411bcf" providerId="ADAL" clId="{74743DA4-7068-406A-980B-3F3221869E55}" dt="2019-10-28T16:42:58.653" v="12196" actId="478"/>
          <ac:spMkLst>
            <pc:docMk/>
            <pc:sldMk cId="755385545" sldId="1894"/>
            <ac:spMk id="53" creationId="{F4FCA7A0-4DF3-4459-9338-78788E9A31D6}"/>
          </ac:spMkLst>
        </pc:spChg>
        <pc:spChg chg="del">
          <ac:chgData name="Yaron" userId="5aab97db-2b28-4b1e-ae6e-ac1b04411bcf" providerId="ADAL" clId="{74743DA4-7068-406A-980B-3F3221869E55}" dt="2019-10-28T16:42:56.352" v="12194" actId="478"/>
          <ac:spMkLst>
            <pc:docMk/>
            <pc:sldMk cId="755385545" sldId="1894"/>
            <ac:spMk id="54" creationId="{B35D176C-0272-47FE-A99A-05D6BBFEC13C}"/>
          </ac:spMkLst>
        </pc:spChg>
        <pc:spChg chg="del">
          <ac:chgData name="Yaron" userId="5aab97db-2b28-4b1e-ae6e-ac1b04411bcf" providerId="ADAL" clId="{74743DA4-7068-406A-980B-3F3221869E55}" dt="2019-10-28T16:42:55.445" v="12193" actId="478"/>
          <ac:spMkLst>
            <pc:docMk/>
            <pc:sldMk cId="755385545" sldId="1894"/>
            <ac:spMk id="55" creationId="{998386EA-E47E-42AE-9E9C-64CC996EB148}"/>
          </ac:spMkLst>
        </pc:spChg>
        <pc:spChg chg="del">
          <ac:chgData name="Yaron" userId="5aab97db-2b28-4b1e-ae6e-ac1b04411bcf" providerId="ADAL" clId="{74743DA4-7068-406A-980B-3F3221869E55}" dt="2019-10-28T16:43:00.334" v="12198" actId="478"/>
          <ac:spMkLst>
            <pc:docMk/>
            <pc:sldMk cId="755385545" sldId="1894"/>
            <ac:spMk id="57" creationId="{7238D2AA-81E1-4C66-BA3C-1BDFC0146E0B}"/>
          </ac:spMkLst>
        </pc:spChg>
        <pc:spChg chg="del">
          <ac:chgData name="Yaron" userId="5aab97db-2b28-4b1e-ae6e-ac1b04411bcf" providerId="ADAL" clId="{74743DA4-7068-406A-980B-3F3221869E55}" dt="2019-10-28T16:42:54.477" v="12192" actId="478"/>
          <ac:spMkLst>
            <pc:docMk/>
            <pc:sldMk cId="755385545" sldId="1894"/>
            <ac:spMk id="58" creationId="{F085734B-3DF8-4803-933E-2A864665DB90}"/>
          </ac:spMkLst>
        </pc:spChg>
        <pc:spChg chg="del mod">
          <ac:chgData name="Yaron" userId="5aab97db-2b28-4b1e-ae6e-ac1b04411bcf" providerId="ADAL" clId="{74743DA4-7068-406A-980B-3F3221869E55}" dt="2019-10-28T16:42:53.493" v="12191" actId="478"/>
          <ac:spMkLst>
            <pc:docMk/>
            <pc:sldMk cId="755385545" sldId="1894"/>
            <ac:spMk id="59" creationId="{33A63630-6E11-4E9C-92C0-FED5FCA05272}"/>
          </ac:spMkLst>
        </pc:spChg>
        <pc:spChg chg="del">
          <ac:chgData name="Yaron" userId="5aab97db-2b28-4b1e-ae6e-ac1b04411bcf" providerId="ADAL" clId="{74743DA4-7068-406A-980B-3F3221869E55}" dt="2019-10-28T16:43:01.022" v="12199" actId="478"/>
          <ac:spMkLst>
            <pc:docMk/>
            <pc:sldMk cId="755385545" sldId="1894"/>
            <ac:spMk id="60" creationId="{5A9D1AE3-FD44-48ED-8D29-85AAD31BD699}"/>
          </ac:spMkLst>
        </pc:spChg>
        <pc:spChg chg="mod">
          <ac:chgData name="Yaron" userId="5aab97db-2b28-4b1e-ae6e-ac1b04411bcf" providerId="ADAL" clId="{74743DA4-7068-406A-980B-3F3221869E55}" dt="2019-10-28T16:43:10.453" v="12202" actId="1076"/>
          <ac:spMkLst>
            <pc:docMk/>
            <pc:sldMk cId="755385545" sldId="1894"/>
            <ac:spMk id="61" creationId="{5278E032-BCDD-4AB2-A68E-BC2DED376BEA}"/>
          </ac:spMkLst>
        </pc:spChg>
        <pc:spChg chg="mod">
          <ac:chgData name="Yaron" userId="5aab97db-2b28-4b1e-ae6e-ac1b04411bcf" providerId="ADAL" clId="{74743DA4-7068-406A-980B-3F3221869E55}" dt="2019-10-28T16:44:37.061" v="12215" actId="20577"/>
          <ac:spMkLst>
            <pc:docMk/>
            <pc:sldMk cId="755385545" sldId="1894"/>
            <ac:spMk id="62" creationId="{87EF215D-0E19-4DC1-A9C9-FCAA88693979}"/>
          </ac:spMkLst>
        </pc:spChg>
        <pc:cxnChg chg="add mod">
          <ac:chgData name="Yaron" userId="5aab97db-2b28-4b1e-ae6e-ac1b04411bcf" providerId="ADAL" clId="{74743DA4-7068-406A-980B-3F3221869E55}" dt="2019-10-28T16:44:15.165" v="12213" actId="11529"/>
          <ac:cxnSpMkLst>
            <pc:docMk/>
            <pc:sldMk cId="755385545" sldId="1894"/>
            <ac:cxnSpMk id="4" creationId="{03E432A4-103B-418C-9892-5520FF7134EF}"/>
          </ac:cxnSpMkLst>
        </pc:cxnChg>
        <pc:cxnChg chg="add mod">
          <ac:chgData name="Yaron" userId="5aab97db-2b28-4b1e-ae6e-ac1b04411bcf" providerId="ADAL" clId="{74743DA4-7068-406A-980B-3F3221869E55}" dt="2019-10-28T16:44:25.822" v="12214" actId="11529"/>
          <ac:cxnSpMkLst>
            <pc:docMk/>
            <pc:sldMk cId="755385545" sldId="1894"/>
            <ac:cxnSpMk id="6" creationId="{C05DB5CB-1484-4F58-9D92-692AB3F73739}"/>
          </ac:cxnSpMkLst>
        </pc:cxnChg>
      </pc:sldChg>
      <pc:sldChg chg="addSp delSp modSp add modAnim">
        <pc:chgData name="Yaron" userId="5aab97db-2b28-4b1e-ae6e-ac1b04411bcf" providerId="ADAL" clId="{74743DA4-7068-406A-980B-3F3221869E55}" dt="2019-10-29T15:26:49.766" v="18040" actId="20577"/>
        <pc:sldMkLst>
          <pc:docMk/>
          <pc:sldMk cId="1263652277" sldId="1895"/>
        </pc:sldMkLst>
        <pc:spChg chg="mod">
          <ac:chgData name="Yaron" userId="5aab97db-2b28-4b1e-ae6e-ac1b04411bcf" providerId="ADAL" clId="{74743DA4-7068-406A-980B-3F3221869E55}" dt="2019-10-29T11:34:25.494" v="12697" actId="20577"/>
          <ac:spMkLst>
            <pc:docMk/>
            <pc:sldMk cId="1263652277" sldId="1895"/>
            <ac:spMk id="2" creationId="{CCD22577-4D6B-4E3A-9A54-A5B47574503A}"/>
          </ac:spMkLst>
        </pc:spChg>
        <pc:spChg chg="add mod">
          <ac:chgData name="Yaron" userId="5aab97db-2b28-4b1e-ae6e-ac1b04411bcf" providerId="ADAL" clId="{74743DA4-7068-406A-980B-3F3221869E55}" dt="2019-10-28T15:46:44.158" v="12050" actId="1076"/>
          <ac:spMkLst>
            <pc:docMk/>
            <pc:sldMk cId="1263652277" sldId="1895"/>
            <ac:spMk id="20" creationId="{43A52A9A-C1A2-4D88-89A5-3968BBC3164A}"/>
          </ac:spMkLst>
        </pc:spChg>
        <pc:spChg chg="add mod">
          <ac:chgData name="Yaron" userId="5aab97db-2b28-4b1e-ae6e-ac1b04411bcf" providerId="ADAL" clId="{74743DA4-7068-406A-980B-3F3221869E55}" dt="2019-10-28T15:43:13.166" v="11821" actId="20577"/>
          <ac:spMkLst>
            <pc:docMk/>
            <pc:sldMk cId="1263652277" sldId="1895"/>
            <ac:spMk id="21" creationId="{330A641F-C495-4F6B-BD15-DB9808CA819C}"/>
          </ac:spMkLst>
        </pc:spChg>
        <pc:spChg chg="add mod">
          <ac:chgData name="Yaron" userId="5aab97db-2b28-4b1e-ae6e-ac1b04411bcf" providerId="ADAL" clId="{74743DA4-7068-406A-980B-3F3221869E55}" dt="2019-10-28T15:44:47.532" v="11973" actId="20577"/>
          <ac:spMkLst>
            <pc:docMk/>
            <pc:sldMk cId="1263652277" sldId="1895"/>
            <ac:spMk id="22" creationId="{BC90A5E7-29E3-4175-8AEA-5AE8ABC9072D}"/>
          </ac:spMkLst>
        </pc:spChg>
        <pc:spChg chg="mod">
          <ac:chgData name="Yaron" userId="5aab97db-2b28-4b1e-ae6e-ac1b04411bcf" providerId="ADAL" clId="{74743DA4-7068-406A-980B-3F3221869E55}" dt="2019-10-28T15:42:51.175" v="11806" actId="20577"/>
          <ac:spMkLst>
            <pc:docMk/>
            <pc:sldMk cId="1263652277" sldId="1895"/>
            <ac:spMk id="32" creationId="{021EE819-6B3F-4436-8D5F-EB30E591A517}"/>
          </ac:spMkLst>
        </pc:spChg>
        <pc:spChg chg="add mod">
          <ac:chgData name="Yaron" userId="5aab97db-2b28-4b1e-ae6e-ac1b04411bcf" providerId="ADAL" clId="{74743DA4-7068-406A-980B-3F3221869E55}" dt="2019-10-28T15:47:02.725" v="12065" actId="20577"/>
          <ac:spMkLst>
            <pc:docMk/>
            <pc:sldMk cId="1263652277" sldId="1895"/>
            <ac:spMk id="36" creationId="{1BF28592-D6FE-4E50-A7FA-DE1F975261D8}"/>
          </ac:spMkLst>
        </pc:spChg>
        <pc:spChg chg="add del mod">
          <ac:chgData name="Yaron" userId="5aab97db-2b28-4b1e-ae6e-ac1b04411bcf" providerId="ADAL" clId="{74743DA4-7068-406A-980B-3F3221869E55}" dt="2019-10-28T15:49:34.743" v="12169" actId="11529"/>
          <ac:spMkLst>
            <pc:docMk/>
            <pc:sldMk cId="1263652277" sldId="1895"/>
            <ac:spMk id="53" creationId="{6B4565AE-14BB-4B8C-BB5F-BA415C67AB41}"/>
          </ac:spMkLst>
        </pc:spChg>
        <pc:spChg chg="mod">
          <ac:chgData name="Yaron" userId="5aab97db-2b28-4b1e-ae6e-ac1b04411bcf" providerId="ADAL" clId="{74743DA4-7068-406A-980B-3F3221869E55}" dt="2019-10-28T15:43:20.190" v="11837" actId="20577"/>
          <ac:spMkLst>
            <pc:docMk/>
            <pc:sldMk cId="1263652277" sldId="1895"/>
            <ac:spMk id="63" creationId="{F1896BD5-E9DB-4CF7-8807-7D02D5857AE2}"/>
          </ac:spMkLst>
        </pc:spChg>
        <pc:spChg chg="mod">
          <ac:chgData name="Yaron" userId="5aab97db-2b28-4b1e-ae6e-ac1b04411bcf" providerId="ADAL" clId="{74743DA4-7068-406A-980B-3F3221869E55}" dt="2019-10-28T15:43:25.799" v="11855" actId="20577"/>
          <ac:spMkLst>
            <pc:docMk/>
            <pc:sldMk cId="1263652277" sldId="1895"/>
            <ac:spMk id="64" creationId="{1074E76F-7E51-46FE-8F17-7E87A163235E}"/>
          </ac:spMkLst>
        </pc:spChg>
        <pc:spChg chg="mod">
          <ac:chgData name="Yaron" userId="5aab97db-2b28-4b1e-ae6e-ac1b04411bcf" providerId="ADAL" clId="{74743DA4-7068-406A-980B-3F3221869E55}" dt="2019-10-28T15:43:30.222" v="11873" actId="20577"/>
          <ac:spMkLst>
            <pc:docMk/>
            <pc:sldMk cId="1263652277" sldId="1895"/>
            <ac:spMk id="65" creationId="{406CE391-99DD-4DB9-932D-F442DF53D8CA}"/>
          </ac:spMkLst>
        </pc:spChg>
        <pc:spChg chg="mod">
          <ac:chgData name="Yaron" userId="5aab97db-2b28-4b1e-ae6e-ac1b04411bcf" providerId="ADAL" clId="{74743DA4-7068-406A-980B-3F3221869E55}" dt="2019-10-28T15:43:39.006" v="11889" actId="20577"/>
          <ac:spMkLst>
            <pc:docMk/>
            <pc:sldMk cId="1263652277" sldId="1895"/>
            <ac:spMk id="66" creationId="{A30DFA27-DD4C-4986-8586-DEA173638589}"/>
          </ac:spMkLst>
        </pc:spChg>
        <pc:spChg chg="mod">
          <ac:chgData name="Yaron" userId="5aab97db-2b28-4b1e-ae6e-ac1b04411bcf" providerId="ADAL" clId="{74743DA4-7068-406A-980B-3F3221869E55}" dt="2019-10-28T15:47:26.623" v="12070" actId="1076"/>
          <ac:spMkLst>
            <pc:docMk/>
            <pc:sldMk cId="1263652277" sldId="1895"/>
            <ac:spMk id="69" creationId="{2AE580F0-8E13-40A0-BAF5-AF77B5ED0C1F}"/>
          </ac:spMkLst>
        </pc:spChg>
        <pc:spChg chg="mod">
          <ac:chgData name="Yaron" userId="5aab97db-2b28-4b1e-ae6e-ac1b04411bcf" providerId="ADAL" clId="{74743DA4-7068-406A-980B-3F3221869E55}" dt="2019-10-28T15:48:13.042" v="12117"/>
          <ac:spMkLst>
            <pc:docMk/>
            <pc:sldMk cId="1263652277" sldId="1895"/>
            <ac:spMk id="70" creationId="{9D92694A-4E0D-41BD-B52D-E35B4952B6A0}"/>
          </ac:spMkLst>
        </pc:spChg>
        <pc:spChg chg="mod">
          <ac:chgData name="Yaron" userId="5aab97db-2b28-4b1e-ae6e-ac1b04411bcf" providerId="ADAL" clId="{74743DA4-7068-406A-980B-3F3221869E55}" dt="2019-10-28T15:48:05.078" v="12115" actId="20577"/>
          <ac:spMkLst>
            <pc:docMk/>
            <pc:sldMk cId="1263652277" sldId="1895"/>
            <ac:spMk id="81" creationId="{4526B74F-ACB4-499D-8FB8-C3AD4F0FC70E}"/>
          </ac:spMkLst>
        </pc:spChg>
        <pc:spChg chg="mod">
          <ac:chgData name="Yaron" userId="5aab97db-2b28-4b1e-ae6e-ac1b04411bcf" providerId="ADAL" clId="{74743DA4-7068-406A-980B-3F3221869E55}" dt="2019-10-29T15:26:49.766" v="18040" actId="20577"/>
          <ac:spMkLst>
            <pc:docMk/>
            <pc:sldMk cId="1263652277" sldId="1895"/>
            <ac:spMk id="82" creationId="{364D4938-C4B0-41CD-9AA3-52D3D1BDC9F2}"/>
          </ac:spMkLst>
        </pc:spChg>
        <pc:spChg chg="mod">
          <ac:chgData name="Yaron" userId="5aab97db-2b28-4b1e-ae6e-ac1b04411bcf" providerId="ADAL" clId="{74743DA4-7068-406A-980B-3F3221869E55}" dt="2019-10-28T16:43:26.918" v="12203" actId="14100"/>
          <ac:spMkLst>
            <pc:docMk/>
            <pc:sldMk cId="1263652277" sldId="1895"/>
            <ac:spMk id="83" creationId="{745B24CA-9A82-4C2F-ABB7-2418D6B77086}"/>
          </ac:spMkLst>
        </pc:spChg>
        <pc:cxnChg chg="add mod">
          <ac:chgData name="Yaron" userId="5aab97db-2b28-4b1e-ae6e-ac1b04411bcf" providerId="ADAL" clId="{74743DA4-7068-406A-980B-3F3221869E55}" dt="2019-10-28T15:47:26.623" v="12070" actId="1076"/>
          <ac:cxnSpMkLst>
            <pc:docMk/>
            <pc:sldMk cId="1263652277" sldId="1895"/>
            <ac:cxnSpMk id="4" creationId="{1A8AA17D-6C53-4127-8D53-4B5E4533D83B}"/>
          </ac:cxnSpMkLst>
        </pc:cxnChg>
        <pc:cxnChg chg="add mod">
          <ac:chgData name="Yaron" userId="5aab97db-2b28-4b1e-ae6e-ac1b04411bcf" providerId="ADAL" clId="{74743DA4-7068-406A-980B-3F3221869E55}" dt="2019-10-28T15:47:26.623" v="12070" actId="1076"/>
          <ac:cxnSpMkLst>
            <pc:docMk/>
            <pc:sldMk cId="1263652277" sldId="1895"/>
            <ac:cxnSpMk id="7" creationId="{124DAAF8-8508-4D13-9383-6B218167E9DB}"/>
          </ac:cxnSpMkLst>
        </pc:cxnChg>
        <pc:cxnChg chg="add mod">
          <ac:chgData name="Yaron" userId="5aab97db-2b28-4b1e-ae6e-ac1b04411bcf" providerId="ADAL" clId="{74743DA4-7068-406A-980B-3F3221869E55}" dt="2019-10-28T15:47:26.623" v="12070" actId="1076"/>
          <ac:cxnSpMkLst>
            <pc:docMk/>
            <pc:sldMk cId="1263652277" sldId="1895"/>
            <ac:cxnSpMk id="9" creationId="{41882A37-ED90-4010-9510-DF8ABAB49CAE}"/>
          </ac:cxnSpMkLst>
        </pc:cxnChg>
        <pc:cxnChg chg="add mod">
          <ac:chgData name="Yaron" userId="5aab97db-2b28-4b1e-ae6e-ac1b04411bcf" providerId="ADAL" clId="{74743DA4-7068-406A-980B-3F3221869E55}" dt="2019-10-28T15:47:26.623" v="12070" actId="1076"/>
          <ac:cxnSpMkLst>
            <pc:docMk/>
            <pc:sldMk cId="1263652277" sldId="1895"/>
            <ac:cxnSpMk id="11" creationId="{F3ED1630-4E95-41D8-B5A6-46A7C8FC85FF}"/>
          </ac:cxnSpMkLst>
        </pc:cxnChg>
        <pc:cxnChg chg="add mod">
          <ac:chgData name="Yaron" userId="5aab97db-2b28-4b1e-ae6e-ac1b04411bcf" providerId="ADAL" clId="{74743DA4-7068-406A-980B-3F3221869E55}" dt="2019-10-28T15:47:26.623" v="12070" actId="1076"/>
          <ac:cxnSpMkLst>
            <pc:docMk/>
            <pc:sldMk cId="1263652277" sldId="1895"/>
            <ac:cxnSpMk id="13" creationId="{D2B14F67-49F6-4BCB-AB4D-6A371C0AFB2B}"/>
          </ac:cxnSpMkLst>
        </pc:cxnChg>
        <pc:cxnChg chg="add mod">
          <ac:chgData name="Yaron" userId="5aab97db-2b28-4b1e-ae6e-ac1b04411bcf" providerId="ADAL" clId="{74743DA4-7068-406A-980B-3F3221869E55}" dt="2019-10-28T15:47:26.623" v="12070" actId="1076"/>
          <ac:cxnSpMkLst>
            <pc:docMk/>
            <pc:sldMk cId="1263652277" sldId="1895"/>
            <ac:cxnSpMk id="15" creationId="{35A05130-8B3F-4910-B523-1663BECC25F4}"/>
          </ac:cxnSpMkLst>
        </pc:cxnChg>
        <pc:cxnChg chg="add mod">
          <ac:chgData name="Yaron" userId="5aab97db-2b28-4b1e-ae6e-ac1b04411bcf" providerId="ADAL" clId="{74743DA4-7068-406A-980B-3F3221869E55}" dt="2019-10-28T15:47:35.702" v="12072" actId="11529"/>
          <ac:cxnSpMkLst>
            <pc:docMk/>
            <pc:sldMk cId="1263652277" sldId="1895"/>
            <ac:cxnSpMk id="44" creationId="{6B8B818A-CE37-4BC7-BDBA-4D9E2A872DF6}"/>
          </ac:cxnSpMkLst>
        </pc:cxnChg>
        <pc:cxnChg chg="add mod">
          <ac:chgData name="Yaron" userId="5aab97db-2b28-4b1e-ae6e-ac1b04411bcf" providerId="ADAL" clId="{74743DA4-7068-406A-980B-3F3221869E55}" dt="2019-10-28T15:51:07.150" v="12177" actId="14100"/>
          <ac:cxnSpMkLst>
            <pc:docMk/>
            <pc:sldMk cId="1263652277" sldId="1895"/>
            <ac:cxnSpMk id="46" creationId="{49CECB8A-49B8-423B-843F-4ABF85F10C45}"/>
          </ac:cxnSpMkLst>
        </pc:cxnChg>
        <pc:cxnChg chg="add mod">
          <ac:chgData name="Yaron" userId="5aab97db-2b28-4b1e-ae6e-ac1b04411bcf" providerId="ADAL" clId="{74743DA4-7068-406A-980B-3F3221869E55}" dt="2019-10-28T15:48:47.565" v="12163" actId="11529"/>
          <ac:cxnSpMkLst>
            <pc:docMk/>
            <pc:sldMk cId="1263652277" sldId="1895"/>
            <ac:cxnSpMk id="48" creationId="{52F3A56A-F444-4615-950C-AABEEDC0AD13}"/>
          </ac:cxnSpMkLst>
        </pc:cxnChg>
        <pc:cxnChg chg="add mod">
          <ac:chgData name="Yaron" userId="5aab97db-2b28-4b1e-ae6e-ac1b04411bcf" providerId="ADAL" clId="{74743DA4-7068-406A-980B-3F3221869E55}" dt="2019-10-28T15:48:56.261" v="12164" actId="11529"/>
          <ac:cxnSpMkLst>
            <pc:docMk/>
            <pc:sldMk cId="1263652277" sldId="1895"/>
            <ac:cxnSpMk id="50" creationId="{212FF316-9838-4F06-B3D8-BF704413B745}"/>
          </ac:cxnSpMkLst>
        </pc:cxnChg>
        <pc:cxnChg chg="add mod">
          <ac:chgData name="Yaron" userId="5aab97db-2b28-4b1e-ae6e-ac1b04411bcf" providerId="ADAL" clId="{74743DA4-7068-406A-980B-3F3221869E55}" dt="2019-10-28T15:49:00.696" v="12165" actId="11529"/>
          <ac:cxnSpMkLst>
            <pc:docMk/>
            <pc:sldMk cId="1263652277" sldId="1895"/>
            <ac:cxnSpMk id="52" creationId="{F293A6F9-9BAC-4097-BDF4-7D9E912BA91F}"/>
          </ac:cxnSpMkLst>
        </pc:cxnChg>
        <pc:cxnChg chg="add mod">
          <ac:chgData name="Yaron" userId="5aab97db-2b28-4b1e-ae6e-ac1b04411bcf" providerId="ADAL" clId="{74743DA4-7068-406A-980B-3F3221869E55}" dt="2019-10-28T15:49:39.373" v="12170" actId="11529"/>
          <ac:cxnSpMkLst>
            <pc:docMk/>
            <pc:sldMk cId="1263652277" sldId="1895"/>
            <ac:cxnSpMk id="55" creationId="{035E9F9A-563D-43D7-8529-82C80C56D30A}"/>
          </ac:cxnSpMkLst>
        </pc:cxnChg>
        <pc:cxnChg chg="del mod">
          <ac:chgData name="Yaron" userId="5aab97db-2b28-4b1e-ae6e-ac1b04411bcf" providerId="ADAL" clId="{74743DA4-7068-406A-980B-3F3221869E55}" dt="2019-10-28T15:43:34.230" v="11874" actId="478"/>
          <ac:cxnSpMkLst>
            <pc:docMk/>
            <pc:sldMk cId="1263652277" sldId="1895"/>
            <ac:cxnSpMk id="68" creationId="{2BA22977-8F53-420C-B7FA-CF31BF4E77B7}"/>
          </ac:cxnSpMkLst>
        </pc:cxnChg>
        <pc:cxnChg chg="mod">
          <ac:chgData name="Yaron" userId="5aab97db-2b28-4b1e-ae6e-ac1b04411bcf" providerId="ADAL" clId="{74743DA4-7068-406A-980B-3F3221869E55}" dt="2019-10-28T15:47:28.941" v="12071" actId="1076"/>
          <ac:cxnSpMkLst>
            <pc:docMk/>
            <pc:sldMk cId="1263652277" sldId="1895"/>
            <ac:cxnSpMk id="80" creationId="{D408720B-7928-438B-B2FF-3E89FCD3D0E0}"/>
          </ac:cxnSpMkLst>
        </pc:cxnChg>
        <pc:cxnChg chg="mod">
          <ac:chgData name="Yaron" userId="5aab97db-2b28-4b1e-ae6e-ac1b04411bcf" providerId="ADAL" clId="{74743DA4-7068-406A-980B-3F3221869E55}" dt="2019-10-28T15:47:21.094" v="12069" actId="1076"/>
          <ac:cxnSpMkLst>
            <pc:docMk/>
            <pc:sldMk cId="1263652277" sldId="1895"/>
            <ac:cxnSpMk id="85" creationId="{F71BAA17-FC4A-403A-B6C6-4F470E13794E}"/>
          </ac:cxnSpMkLst>
        </pc:cxnChg>
        <pc:cxnChg chg="mod">
          <ac:chgData name="Yaron" userId="5aab97db-2b28-4b1e-ae6e-ac1b04411bcf" providerId="ADAL" clId="{74743DA4-7068-406A-980B-3F3221869E55}" dt="2019-10-28T16:43:26.918" v="12203" actId="14100"/>
          <ac:cxnSpMkLst>
            <pc:docMk/>
            <pc:sldMk cId="1263652277" sldId="1895"/>
            <ac:cxnSpMk id="87" creationId="{33FDF7CB-7C69-436D-8C40-D9B7B2556F38}"/>
          </ac:cxnSpMkLst>
        </pc:cxnChg>
      </pc:sldChg>
      <pc:sldChg chg="modSp add modAnim">
        <pc:chgData name="Yaron" userId="5aab97db-2b28-4b1e-ae6e-ac1b04411bcf" providerId="ADAL" clId="{74743DA4-7068-406A-980B-3F3221869E55}" dt="2019-10-29T13:22:38.246" v="13350" actId="1076"/>
        <pc:sldMkLst>
          <pc:docMk/>
          <pc:sldMk cId="665804068" sldId="1896"/>
        </pc:sldMkLst>
        <pc:spChg chg="mod">
          <ac:chgData name="Yaron" userId="5aab97db-2b28-4b1e-ae6e-ac1b04411bcf" providerId="ADAL" clId="{74743DA4-7068-406A-980B-3F3221869E55}" dt="2019-10-29T12:01:54.644" v="13204"/>
          <ac:spMkLst>
            <pc:docMk/>
            <pc:sldMk cId="665804068" sldId="1896"/>
            <ac:spMk id="2" creationId="{E1E0A0E9-8601-4CF7-9F82-01F12FC7475D}"/>
          </ac:spMkLst>
        </pc:spChg>
        <pc:spChg chg="mod">
          <ac:chgData name="Yaron" userId="5aab97db-2b28-4b1e-ae6e-ac1b04411bcf" providerId="ADAL" clId="{74743DA4-7068-406A-980B-3F3221869E55}" dt="2019-10-29T13:22:23.901" v="13348" actId="255"/>
          <ac:spMkLst>
            <pc:docMk/>
            <pc:sldMk cId="665804068" sldId="1896"/>
            <ac:spMk id="3" creationId="{F7385E05-7EE7-4CFF-9470-5B881CBBFCF1}"/>
          </ac:spMkLst>
        </pc:spChg>
        <pc:spChg chg="mod">
          <ac:chgData name="Yaron" userId="5aab97db-2b28-4b1e-ae6e-ac1b04411bcf" providerId="ADAL" clId="{74743DA4-7068-406A-980B-3F3221869E55}" dt="2019-10-29T13:22:31.089" v="13349" actId="255"/>
          <ac:spMkLst>
            <pc:docMk/>
            <pc:sldMk cId="665804068" sldId="1896"/>
            <ac:spMk id="4" creationId="{13DA85CA-B20E-48FB-809F-C04ACADE9498}"/>
          </ac:spMkLst>
        </pc:spChg>
        <pc:picChg chg="mod">
          <ac:chgData name="Yaron" userId="5aab97db-2b28-4b1e-ae6e-ac1b04411bcf" providerId="ADAL" clId="{74743DA4-7068-406A-980B-3F3221869E55}" dt="2019-10-29T13:22:38.246" v="13350" actId="1076"/>
          <ac:picMkLst>
            <pc:docMk/>
            <pc:sldMk cId="665804068" sldId="1896"/>
            <ac:picMk id="4098" creationId="{8EB178FA-FA07-4B54-B3D7-AF3EF624B37E}"/>
          </ac:picMkLst>
        </pc:picChg>
      </pc:sldChg>
      <pc:sldChg chg="modSp add">
        <pc:chgData name="Yaron" userId="5aab97db-2b28-4b1e-ae6e-ac1b04411bcf" providerId="ADAL" clId="{74743DA4-7068-406A-980B-3F3221869E55}" dt="2019-10-29T13:27:22.776" v="13488" actId="20577"/>
        <pc:sldMkLst>
          <pc:docMk/>
          <pc:sldMk cId="443454111" sldId="1897"/>
        </pc:sldMkLst>
        <pc:spChg chg="mod">
          <ac:chgData name="Yaron" userId="5aab97db-2b28-4b1e-ae6e-ac1b04411bcf" providerId="ADAL" clId="{74743DA4-7068-406A-980B-3F3221869E55}" dt="2019-10-29T13:27:22.776" v="13488" actId="20577"/>
          <ac:spMkLst>
            <pc:docMk/>
            <pc:sldMk cId="443454111" sldId="1897"/>
            <ac:spMk id="2" creationId="{43822CB3-6419-4179-B42E-FBBBAEF8C6B8}"/>
          </ac:spMkLst>
        </pc:spChg>
      </pc:sldChg>
      <pc:sldChg chg="addSp delSp modSp add">
        <pc:chgData name="Yaron" userId="5aab97db-2b28-4b1e-ae6e-ac1b04411bcf" providerId="ADAL" clId="{74743DA4-7068-406A-980B-3F3221869E55}" dt="2019-10-29T13:35:43.205" v="13566"/>
        <pc:sldMkLst>
          <pc:docMk/>
          <pc:sldMk cId="2809004816" sldId="1898"/>
        </pc:sldMkLst>
        <pc:spChg chg="mod">
          <ac:chgData name="Yaron" userId="5aab97db-2b28-4b1e-ae6e-ac1b04411bcf" providerId="ADAL" clId="{74743DA4-7068-406A-980B-3F3221869E55}" dt="2019-10-29T13:28:59.807" v="13546" actId="20577"/>
          <ac:spMkLst>
            <pc:docMk/>
            <pc:sldMk cId="2809004816" sldId="1898"/>
            <ac:spMk id="2" creationId="{CCD22577-4D6B-4E3A-9A54-A5B47574503A}"/>
          </ac:spMkLst>
        </pc:spChg>
        <pc:spChg chg="del">
          <ac:chgData name="Yaron" userId="5aab97db-2b28-4b1e-ae6e-ac1b04411bcf" providerId="ADAL" clId="{74743DA4-7068-406A-980B-3F3221869E55}" dt="2019-10-29T13:34:55.233" v="13547" actId="478"/>
          <ac:spMkLst>
            <pc:docMk/>
            <pc:sldMk cId="2809004816" sldId="1898"/>
            <ac:spMk id="3" creationId="{977B2CC6-6AA3-4686-A78C-D04539F7F733}"/>
          </ac:spMkLst>
        </pc:spChg>
        <pc:spChg chg="add del mod">
          <ac:chgData name="Yaron" userId="5aab97db-2b28-4b1e-ae6e-ac1b04411bcf" providerId="ADAL" clId="{74743DA4-7068-406A-980B-3F3221869E55}" dt="2019-10-29T13:35:43.205" v="13566"/>
          <ac:spMkLst>
            <pc:docMk/>
            <pc:sldMk cId="2809004816" sldId="1898"/>
            <ac:spMk id="5" creationId="{B245E183-B253-470E-B655-E0BF7B284848}"/>
          </ac:spMkLst>
        </pc:spChg>
        <pc:spChg chg="add del mod">
          <ac:chgData name="Yaron" userId="5aab97db-2b28-4b1e-ae6e-ac1b04411bcf" providerId="ADAL" clId="{74743DA4-7068-406A-980B-3F3221869E55}" dt="2019-10-29T13:35:24.342" v="13560"/>
          <ac:spMkLst>
            <pc:docMk/>
            <pc:sldMk cId="2809004816" sldId="1898"/>
            <ac:spMk id="6" creationId="{6F245309-8668-4249-99DE-75D736920255}"/>
          </ac:spMkLst>
        </pc:spChg>
      </pc:sldChg>
      <pc:sldChg chg="modSp add modAnim">
        <pc:chgData name="Yaron" userId="5aab97db-2b28-4b1e-ae6e-ac1b04411bcf" providerId="ADAL" clId="{74743DA4-7068-406A-980B-3F3221869E55}" dt="2019-10-29T15:28:06.683" v="18051"/>
        <pc:sldMkLst>
          <pc:docMk/>
          <pc:sldMk cId="366432867" sldId="1899"/>
        </pc:sldMkLst>
        <pc:spChg chg="mod">
          <ac:chgData name="Yaron" userId="5aab97db-2b28-4b1e-ae6e-ac1b04411bcf" providerId="ADAL" clId="{74743DA4-7068-406A-980B-3F3221869E55}" dt="2019-10-29T13:41:18.486" v="14234" actId="255"/>
          <ac:spMkLst>
            <pc:docMk/>
            <pc:sldMk cId="366432867" sldId="1899"/>
            <ac:spMk id="5" creationId="{B245E183-B253-470E-B655-E0BF7B284848}"/>
          </ac:spMkLst>
        </pc:spChg>
      </pc:sldChg>
      <pc:sldChg chg="modSp add">
        <pc:chgData name="Yaron" userId="5aab97db-2b28-4b1e-ae6e-ac1b04411bcf" providerId="ADAL" clId="{74743DA4-7068-406A-980B-3F3221869E55}" dt="2019-10-29T13:40:23.853" v="14142" actId="20577"/>
        <pc:sldMkLst>
          <pc:docMk/>
          <pc:sldMk cId="2929315727" sldId="1900"/>
        </pc:sldMkLst>
        <pc:spChg chg="mod">
          <ac:chgData name="Yaron" userId="5aab97db-2b28-4b1e-ae6e-ac1b04411bcf" providerId="ADAL" clId="{74743DA4-7068-406A-980B-3F3221869E55}" dt="2019-10-29T13:40:23.853" v="14142" actId="20577"/>
          <ac:spMkLst>
            <pc:docMk/>
            <pc:sldMk cId="2929315727" sldId="1900"/>
            <ac:spMk id="5" creationId="{B245E183-B253-470E-B655-E0BF7B284848}"/>
          </ac:spMkLst>
        </pc:spChg>
      </pc:sldChg>
      <pc:sldChg chg="delSp modSp add del">
        <pc:chgData name="Yaron" userId="5aab97db-2b28-4b1e-ae6e-ac1b04411bcf" providerId="ADAL" clId="{74743DA4-7068-406A-980B-3F3221869E55}" dt="2019-10-29T13:44:17.704" v="14242" actId="2696"/>
        <pc:sldMkLst>
          <pc:docMk/>
          <pc:sldMk cId="929058647" sldId="1901"/>
        </pc:sldMkLst>
        <pc:spChg chg="mod">
          <ac:chgData name="Yaron" userId="5aab97db-2b28-4b1e-ae6e-ac1b04411bcf" providerId="ADAL" clId="{74743DA4-7068-406A-980B-3F3221869E55}" dt="2019-10-29T13:44:06.430" v="14237" actId="6549"/>
          <ac:spMkLst>
            <pc:docMk/>
            <pc:sldMk cId="929058647" sldId="1901"/>
            <ac:spMk id="3" creationId="{7A5FB7D8-70AC-4F99-959E-D4F2A8D93CE3}"/>
          </ac:spMkLst>
        </pc:spChg>
        <pc:spChg chg="del">
          <ac:chgData name="Yaron" userId="5aab97db-2b28-4b1e-ae6e-ac1b04411bcf" providerId="ADAL" clId="{74743DA4-7068-406A-980B-3F3221869E55}" dt="2019-10-29T13:44:09.308" v="14239" actId="478"/>
          <ac:spMkLst>
            <pc:docMk/>
            <pc:sldMk cId="929058647" sldId="1901"/>
            <ac:spMk id="109" creationId="{DFC930BD-BAD9-4403-897F-8141020C6D1C}"/>
          </ac:spMkLst>
        </pc:spChg>
        <pc:spChg chg="del">
          <ac:chgData name="Yaron" userId="5aab97db-2b28-4b1e-ae6e-ac1b04411bcf" providerId="ADAL" clId="{74743DA4-7068-406A-980B-3F3221869E55}" dt="2019-10-29T13:44:10.475" v="14240" actId="478"/>
          <ac:spMkLst>
            <pc:docMk/>
            <pc:sldMk cId="929058647" sldId="1901"/>
            <ac:spMk id="110" creationId="{29583FCE-FF0E-4A68-BC60-E34B077A643D}"/>
          </ac:spMkLst>
        </pc:spChg>
        <pc:spChg chg="del">
          <ac:chgData name="Yaron" userId="5aab97db-2b28-4b1e-ae6e-ac1b04411bcf" providerId="ADAL" clId="{74743DA4-7068-406A-980B-3F3221869E55}" dt="2019-10-29T13:44:00.267" v="14236" actId="478"/>
          <ac:spMkLst>
            <pc:docMk/>
            <pc:sldMk cId="929058647" sldId="1901"/>
            <ac:spMk id="129" creationId="{37090B43-7690-4F26-B0AC-3F71BE50FC2B}"/>
          </ac:spMkLst>
        </pc:spChg>
        <pc:grpChg chg="del">
          <ac:chgData name="Yaron" userId="5aab97db-2b28-4b1e-ae6e-ac1b04411bcf" providerId="ADAL" clId="{74743DA4-7068-406A-980B-3F3221869E55}" dt="2019-10-29T13:44:07.931" v="14238" actId="478"/>
          <ac:grpSpMkLst>
            <pc:docMk/>
            <pc:sldMk cId="929058647" sldId="1901"/>
            <ac:grpSpMk id="24" creationId="{ACEFDBB6-34F0-40DB-86E4-A00185B4D0CF}"/>
          </ac:grpSpMkLst>
        </pc:grpChg>
      </pc:sldChg>
      <pc:sldChg chg="addSp delSp modSp add modAnim">
        <pc:chgData name="Yaron" userId="5aab97db-2b28-4b1e-ae6e-ac1b04411bcf" providerId="ADAL" clId="{74743DA4-7068-406A-980B-3F3221869E55}" dt="2019-10-29T13:57:32.210" v="14787" actId="20577"/>
        <pc:sldMkLst>
          <pc:docMk/>
          <pc:sldMk cId="2450765457" sldId="1902"/>
        </pc:sldMkLst>
        <pc:spChg chg="mod">
          <ac:chgData name="Yaron" userId="5aab97db-2b28-4b1e-ae6e-ac1b04411bcf" providerId="ADAL" clId="{74743DA4-7068-406A-980B-3F3221869E55}" dt="2019-10-29T13:51:08.883" v="14754" actId="20577"/>
          <ac:spMkLst>
            <pc:docMk/>
            <pc:sldMk cId="2450765457" sldId="1902"/>
            <ac:spMk id="2" creationId="{25A92FC1-0255-4A5F-B929-AE25B22F813E}"/>
          </ac:spMkLst>
        </pc:spChg>
        <pc:spChg chg="mod">
          <ac:chgData name="Yaron" userId="5aab97db-2b28-4b1e-ae6e-ac1b04411bcf" providerId="ADAL" clId="{74743DA4-7068-406A-980B-3F3221869E55}" dt="2019-10-29T13:50:02.194" v="14671" actId="27636"/>
          <ac:spMkLst>
            <pc:docMk/>
            <pc:sldMk cId="2450765457" sldId="1902"/>
            <ac:spMk id="3" creationId="{7A5FB7D8-70AC-4F99-959E-D4F2A8D93CE3}"/>
          </ac:spMkLst>
        </pc:spChg>
        <pc:spChg chg="add mod">
          <ac:chgData name="Yaron" userId="5aab97db-2b28-4b1e-ae6e-ac1b04411bcf" providerId="ADAL" clId="{74743DA4-7068-406A-980B-3F3221869E55}" dt="2019-10-29T13:57:32.210" v="14787" actId="20577"/>
          <ac:spMkLst>
            <pc:docMk/>
            <pc:sldMk cId="2450765457" sldId="1902"/>
            <ac:spMk id="4" creationId="{1FB8A0CC-FB0D-4DA1-9CB2-31D7C83D35F3}"/>
          </ac:spMkLst>
        </pc:spChg>
        <pc:spChg chg="add del">
          <ac:chgData name="Yaron" userId="5aab97db-2b28-4b1e-ae6e-ac1b04411bcf" providerId="ADAL" clId="{74743DA4-7068-406A-980B-3F3221869E55}" dt="2019-10-29T13:50:31.242" v="14679"/>
          <ac:spMkLst>
            <pc:docMk/>
            <pc:sldMk cId="2450765457" sldId="1902"/>
            <ac:spMk id="5" creationId="{A0C22BC8-B352-4879-B585-395E0B24DD0B}"/>
          </ac:spMkLst>
        </pc:spChg>
        <pc:spChg chg="add del mod">
          <ac:chgData name="Yaron" userId="5aab97db-2b28-4b1e-ae6e-ac1b04411bcf" providerId="ADAL" clId="{74743DA4-7068-406A-980B-3F3221869E55}" dt="2019-10-29T13:55:29.209" v="14770" actId="478"/>
          <ac:spMkLst>
            <pc:docMk/>
            <pc:sldMk cId="2450765457" sldId="1902"/>
            <ac:spMk id="6" creationId="{67FB4F87-44C5-4C9F-B3BC-B5B8ADC7A69C}"/>
          </ac:spMkLst>
        </pc:spChg>
      </pc:sldChg>
      <pc:sldChg chg="delSp modSp add delAnim">
        <pc:chgData name="Yaron" userId="5aab97db-2b28-4b1e-ae6e-ac1b04411bcf" providerId="ADAL" clId="{74743DA4-7068-406A-980B-3F3221869E55}" dt="2019-10-29T13:55:52.275" v="14778"/>
        <pc:sldMkLst>
          <pc:docMk/>
          <pc:sldMk cId="3763973522" sldId="1903"/>
        </pc:sldMkLst>
        <pc:spChg chg="mod">
          <ac:chgData name="Yaron" userId="5aab97db-2b28-4b1e-ae6e-ac1b04411bcf" providerId="ADAL" clId="{74743DA4-7068-406A-980B-3F3221869E55}" dt="2019-10-29T13:55:52.275" v="14778"/>
          <ac:spMkLst>
            <pc:docMk/>
            <pc:sldMk cId="3763973522" sldId="1903"/>
            <ac:spMk id="3" creationId="{7A5FB7D8-70AC-4F99-959E-D4F2A8D93CE3}"/>
          </ac:spMkLst>
        </pc:spChg>
        <pc:spChg chg="del">
          <ac:chgData name="Yaron" userId="5aab97db-2b28-4b1e-ae6e-ac1b04411bcf" providerId="ADAL" clId="{74743DA4-7068-406A-980B-3F3221869E55}" dt="2019-10-29T13:55:45.844" v="14773" actId="478"/>
          <ac:spMkLst>
            <pc:docMk/>
            <pc:sldMk cId="3763973522" sldId="1903"/>
            <ac:spMk id="4" creationId="{1FB8A0CC-FB0D-4DA1-9CB2-31D7C83D35F3}"/>
          </ac:spMkLst>
        </pc:spChg>
        <pc:spChg chg="mod">
          <ac:chgData name="Yaron" userId="5aab97db-2b28-4b1e-ae6e-ac1b04411bcf" providerId="ADAL" clId="{74743DA4-7068-406A-980B-3F3221869E55}" dt="2019-10-29T13:55:50.630" v="14776"/>
          <ac:spMkLst>
            <pc:docMk/>
            <pc:sldMk cId="3763973522" sldId="1903"/>
            <ac:spMk id="6" creationId="{67FB4F87-44C5-4C9F-B3BC-B5B8ADC7A69C}"/>
          </ac:spMkLst>
        </pc:spChg>
      </pc:sldChg>
      <pc:sldChg chg="modSp add">
        <pc:chgData name="Yaron" userId="5aab97db-2b28-4b1e-ae6e-ac1b04411bcf" providerId="ADAL" clId="{74743DA4-7068-406A-980B-3F3221869E55}" dt="2019-10-29T14:00:27.009" v="15212" actId="20577"/>
        <pc:sldMkLst>
          <pc:docMk/>
          <pc:sldMk cId="868224971" sldId="1904"/>
        </pc:sldMkLst>
        <pc:spChg chg="mod">
          <ac:chgData name="Yaron" userId="5aab97db-2b28-4b1e-ae6e-ac1b04411bcf" providerId="ADAL" clId="{74743DA4-7068-406A-980B-3F3221869E55}" dt="2019-10-29T14:00:27.009" v="15212" actId="20577"/>
          <ac:spMkLst>
            <pc:docMk/>
            <pc:sldMk cId="868224971" sldId="1904"/>
            <ac:spMk id="3" creationId="{7A5FB7D8-70AC-4F99-959E-D4F2A8D93CE3}"/>
          </ac:spMkLst>
        </pc:spChg>
      </pc:sldChg>
      <pc:sldChg chg="addSp delSp modSp add">
        <pc:chgData name="Yaron" userId="5aab97db-2b28-4b1e-ae6e-ac1b04411bcf" providerId="ADAL" clId="{74743DA4-7068-406A-980B-3F3221869E55}" dt="2019-10-29T14:12:32.791" v="15443" actId="20577"/>
        <pc:sldMkLst>
          <pc:docMk/>
          <pc:sldMk cId="1072644458" sldId="1905"/>
        </pc:sldMkLst>
        <pc:spChg chg="mod">
          <ac:chgData name="Yaron" userId="5aab97db-2b28-4b1e-ae6e-ac1b04411bcf" providerId="ADAL" clId="{74743DA4-7068-406A-980B-3F3221869E55}" dt="2019-10-29T14:05:55.344" v="15302" actId="20577"/>
          <ac:spMkLst>
            <pc:docMk/>
            <pc:sldMk cId="1072644458" sldId="1905"/>
            <ac:spMk id="2" creationId="{91A2CFC2-8E18-4F3C-9640-2D2B7C7691BC}"/>
          </ac:spMkLst>
        </pc:spChg>
        <pc:spChg chg="del">
          <ac:chgData name="Yaron" userId="5aab97db-2b28-4b1e-ae6e-ac1b04411bcf" providerId="ADAL" clId="{74743DA4-7068-406A-980B-3F3221869E55}" dt="2019-10-29T14:02:07.636" v="15291" actId="478"/>
          <ac:spMkLst>
            <pc:docMk/>
            <pc:sldMk cId="1072644458" sldId="1905"/>
            <ac:spMk id="3" creationId="{5E196E67-6147-436B-BDE4-229285B36947}"/>
          </ac:spMkLst>
        </pc:spChg>
        <pc:spChg chg="add del mod">
          <ac:chgData name="Yaron" userId="5aab97db-2b28-4b1e-ae6e-ac1b04411bcf" providerId="ADAL" clId="{74743DA4-7068-406A-980B-3F3221869E55}" dt="2019-10-29T14:05:10.265" v="15292"/>
          <ac:spMkLst>
            <pc:docMk/>
            <pc:sldMk cId="1072644458" sldId="1905"/>
            <ac:spMk id="5" creationId="{4E96AE46-E696-4668-96E4-1213B9B6A4C3}"/>
          </ac:spMkLst>
        </pc:spChg>
        <pc:spChg chg="add mod">
          <ac:chgData name="Yaron" userId="5aab97db-2b28-4b1e-ae6e-ac1b04411bcf" providerId="ADAL" clId="{74743DA4-7068-406A-980B-3F3221869E55}" dt="2019-10-29T14:06:33.519" v="15395" actId="1076"/>
          <ac:spMkLst>
            <pc:docMk/>
            <pc:sldMk cId="1072644458" sldId="1905"/>
            <ac:spMk id="7" creationId="{932B8192-0B80-46E4-AE23-62E27F3AD9E7}"/>
          </ac:spMkLst>
        </pc:spChg>
        <pc:graphicFrameChg chg="add mod modGraphic">
          <ac:chgData name="Yaron" userId="5aab97db-2b28-4b1e-ae6e-ac1b04411bcf" providerId="ADAL" clId="{74743DA4-7068-406A-980B-3F3221869E55}" dt="2019-10-29T14:12:32.791" v="15443" actId="20577"/>
          <ac:graphicFrameMkLst>
            <pc:docMk/>
            <pc:sldMk cId="1072644458" sldId="1905"/>
            <ac:graphicFrameMk id="6" creationId="{E270E5A3-0518-4059-B74A-F48BA1F2CA98}"/>
          </ac:graphicFrameMkLst>
        </pc:graphicFrameChg>
      </pc:sldChg>
      <pc:sldChg chg="modSp add modAnim">
        <pc:chgData name="Yaron" userId="5aab97db-2b28-4b1e-ae6e-ac1b04411bcf" providerId="ADAL" clId="{74743DA4-7068-406A-980B-3F3221869E55}" dt="2019-10-29T15:01:59.591" v="17647"/>
        <pc:sldMkLst>
          <pc:docMk/>
          <pc:sldMk cId="13895572" sldId="1906"/>
        </pc:sldMkLst>
        <pc:spChg chg="mod">
          <ac:chgData name="Yaron" userId="5aab97db-2b28-4b1e-ae6e-ac1b04411bcf" providerId="ADAL" clId="{74743DA4-7068-406A-980B-3F3221869E55}" dt="2019-10-29T14:07:17.840" v="15411" actId="20577"/>
          <ac:spMkLst>
            <pc:docMk/>
            <pc:sldMk cId="13895572" sldId="1906"/>
            <ac:spMk id="2" creationId="{426A2BE6-B528-499C-9827-1833557812D3}"/>
          </ac:spMkLst>
        </pc:spChg>
        <pc:spChg chg="mod">
          <ac:chgData name="Yaron" userId="5aab97db-2b28-4b1e-ae6e-ac1b04411bcf" providerId="ADAL" clId="{74743DA4-7068-406A-980B-3F3221869E55}" dt="2019-10-29T14:17:12.935" v="15996" actId="20577"/>
          <ac:spMkLst>
            <pc:docMk/>
            <pc:sldMk cId="13895572" sldId="1906"/>
            <ac:spMk id="3" creationId="{7C948895-E0BE-4AA5-91F7-77B74136F225}"/>
          </ac:spMkLst>
        </pc:spChg>
      </pc:sldChg>
      <pc:sldChg chg="addSp modSp add modAnim">
        <pc:chgData name="Yaron" userId="5aab97db-2b28-4b1e-ae6e-ac1b04411bcf" providerId="ADAL" clId="{74743DA4-7068-406A-980B-3F3221869E55}" dt="2019-10-29T15:24:46.910" v="17941"/>
        <pc:sldMkLst>
          <pc:docMk/>
          <pc:sldMk cId="582990504" sldId="1907"/>
        </pc:sldMkLst>
        <pc:spChg chg="mod">
          <ac:chgData name="Yaron" userId="5aab97db-2b28-4b1e-ae6e-ac1b04411bcf" providerId="ADAL" clId="{74743DA4-7068-406A-980B-3F3221869E55}" dt="2019-10-29T14:17:58.187" v="16033" actId="20577"/>
          <ac:spMkLst>
            <pc:docMk/>
            <pc:sldMk cId="582990504" sldId="1907"/>
            <ac:spMk id="2" creationId="{91A2CFC2-8E18-4F3C-9640-2D2B7C7691BC}"/>
          </ac:spMkLst>
        </pc:spChg>
        <pc:spChg chg="mod">
          <ac:chgData name="Yaron" userId="5aab97db-2b28-4b1e-ae6e-ac1b04411bcf" providerId="ADAL" clId="{74743DA4-7068-406A-980B-3F3221869E55}" dt="2019-10-29T14:24:03.355" v="16696" actId="27636"/>
          <ac:spMkLst>
            <pc:docMk/>
            <pc:sldMk cId="582990504" sldId="1907"/>
            <ac:spMk id="3" creationId="{5E196E67-6147-436B-BDE4-229285B36947}"/>
          </ac:spMkLst>
        </pc:spChg>
        <pc:picChg chg="add mod">
          <ac:chgData name="Yaron" userId="5aab97db-2b28-4b1e-ae6e-ac1b04411bcf" providerId="ADAL" clId="{74743DA4-7068-406A-980B-3F3221869E55}" dt="2019-10-29T14:24:07.965" v="16697" actId="1076"/>
          <ac:picMkLst>
            <pc:docMk/>
            <pc:sldMk cId="582990504" sldId="1907"/>
            <ac:picMk id="5" creationId="{1D3E27FE-2448-41A6-8810-A820AB1AF2CE}"/>
          </ac:picMkLst>
        </pc:picChg>
      </pc:sldChg>
      <pc:sldChg chg="modSp add ord">
        <pc:chgData name="Yaron" userId="5aab97db-2b28-4b1e-ae6e-ac1b04411bcf" providerId="ADAL" clId="{74743DA4-7068-406A-980B-3F3221869E55}" dt="2019-10-29T14:25:57.592" v="16734" actId="20577"/>
        <pc:sldMkLst>
          <pc:docMk/>
          <pc:sldMk cId="2530716174" sldId="1908"/>
        </pc:sldMkLst>
        <pc:spChg chg="mod">
          <ac:chgData name="Yaron" userId="5aab97db-2b28-4b1e-ae6e-ac1b04411bcf" providerId="ADAL" clId="{74743DA4-7068-406A-980B-3F3221869E55}" dt="2019-10-29T14:25:54.702" v="16733" actId="20577"/>
          <ac:spMkLst>
            <pc:docMk/>
            <pc:sldMk cId="2530716174" sldId="1908"/>
            <ac:spMk id="2" creationId="{CCD22577-4D6B-4E3A-9A54-A5B47574503A}"/>
          </ac:spMkLst>
        </pc:spChg>
        <pc:spChg chg="mod">
          <ac:chgData name="Yaron" userId="5aab97db-2b28-4b1e-ae6e-ac1b04411bcf" providerId="ADAL" clId="{74743DA4-7068-406A-980B-3F3221869E55}" dt="2019-10-29T14:25:57.592" v="16734" actId="20577"/>
          <ac:spMkLst>
            <pc:docMk/>
            <pc:sldMk cId="2530716174" sldId="1908"/>
            <ac:spMk id="5" creationId="{B245E183-B253-470E-B655-E0BF7B284848}"/>
          </ac:spMkLst>
        </pc:spChg>
      </pc:sldChg>
      <pc:sldChg chg="modSp add modAnim">
        <pc:chgData name="Yaron" userId="5aab97db-2b28-4b1e-ae6e-ac1b04411bcf" providerId="ADAL" clId="{74743DA4-7068-406A-980B-3F3221869E55}" dt="2019-10-29T15:15:09.081" v="17748"/>
        <pc:sldMkLst>
          <pc:docMk/>
          <pc:sldMk cId="702175033" sldId="1909"/>
        </pc:sldMkLst>
        <pc:spChg chg="mod">
          <ac:chgData name="Yaron" userId="5aab97db-2b28-4b1e-ae6e-ac1b04411bcf" providerId="ADAL" clId="{74743DA4-7068-406A-980B-3F3221869E55}" dt="2019-10-29T14:36:01.851" v="16747" actId="20577"/>
          <ac:spMkLst>
            <pc:docMk/>
            <pc:sldMk cId="702175033" sldId="1909"/>
            <ac:spMk id="2" creationId="{F83219C8-CDA0-466B-95F2-6099C3A2E59C}"/>
          </ac:spMkLst>
        </pc:spChg>
        <pc:spChg chg="mod">
          <ac:chgData name="Yaron" userId="5aab97db-2b28-4b1e-ae6e-ac1b04411bcf" providerId="ADAL" clId="{74743DA4-7068-406A-980B-3F3221869E55}" dt="2019-10-29T14:42:34.203" v="17589" actId="20577"/>
          <ac:spMkLst>
            <pc:docMk/>
            <pc:sldMk cId="702175033" sldId="1909"/>
            <ac:spMk id="3" creationId="{065F826B-4D12-4CA1-A4FC-F3D77016C48F}"/>
          </ac:spMkLst>
        </pc:spChg>
      </pc:sldChg>
    </pc:docChg>
  </pc:docChgLst>
  <pc:docChgLst>
    <pc:chgData name="Yaron" userId="5aab97db-2b28-4b1e-ae6e-ac1b04411bcf" providerId="ADAL" clId="{E6563431-3A4B-42C1-98ED-B7E92FFB8B22}"/>
    <pc:docChg chg="undo custSel addSld delSld modSld sldOrd addMainMaster delMainMaster">
      <pc:chgData name="Yaron" userId="5aab97db-2b28-4b1e-ae6e-ac1b04411bcf" providerId="ADAL" clId="{E6563431-3A4B-42C1-98ED-B7E92FFB8B22}" dt="2019-10-24T08:38:49.765" v="16679" actId="20577"/>
      <pc:docMkLst>
        <pc:docMk/>
      </pc:docMkLst>
      <pc:sldChg chg="addSp modSp del">
        <pc:chgData name="Yaron" userId="5aab97db-2b28-4b1e-ae6e-ac1b04411bcf" providerId="ADAL" clId="{E6563431-3A4B-42C1-98ED-B7E92FFB8B22}" dt="2019-10-23T07:26:16.057" v="23" actId="2696"/>
        <pc:sldMkLst>
          <pc:docMk/>
          <pc:sldMk cId="109857222" sldId="256"/>
        </pc:sldMkLst>
        <pc:spChg chg="add">
          <ac:chgData name="Yaron" userId="5aab97db-2b28-4b1e-ae6e-ac1b04411bcf" providerId="ADAL" clId="{E6563431-3A4B-42C1-98ED-B7E92FFB8B22}" dt="2019-10-23T07:00:27.527" v="0"/>
          <ac:spMkLst>
            <pc:docMk/>
            <pc:sldMk cId="109857222" sldId="256"/>
            <ac:spMk id="4" creationId="{24D54485-E3E7-4A28-8D36-CDF32E9D30FD}"/>
          </ac:spMkLst>
        </pc:spChg>
        <pc:spChg chg="add mod">
          <ac:chgData name="Yaron" userId="5aab97db-2b28-4b1e-ae6e-ac1b04411bcf" providerId="ADAL" clId="{E6563431-3A4B-42C1-98ED-B7E92FFB8B22}" dt="2019-10-23T07:00:34.899" v="2"/>
          <ac:spMkLst>
            <pc:docMk/>
            <pc:sldMk cId="109857222" sldId="256"/>
            <ac:spMk id="5" creationId="{DA78D68C-AACC-495B-BA46-71B243299471}"/>
          </ac:spMkLst>
        </pc:spChg>
        <pc:spChg chg="add mod">
          <ac:chgData name="Yaron" userId="5aab97db-2b28-4b1e-ae6e-ac1b04411bcf" providerId="ADAL" clId="{E6563431-3A4B-42C1-98ED-B7E92FFB8B22}" dt="2019-10-23T07:00:39.936" v="9"/>
          <ac:spMkLst>
            <pc:docMk/>
            <pc:sldMk cId="109857222" sldId="256"/>
            <ac:spMk id="6" creationId="{0A08B156-9AB3-4B2A-BE8E-3A8A1697FC46}"/>
          </ac:spMkLst>
        </pc:spChg>
        <pc:spChg chg="add mod">
          <ac:chgData name="Yaron" userId="5aab97db-2b28-4b1e-ae6e-ac1b04411bcf" providerId="ADAL" clId="{E6563431-3A4B-42C1-98ED-B7E92FFB8B22}" dt="2019-10-23T07:00:49.008" v="11"/>
          <ac:spMkLst>
            <pc:docMk/>
            <pc:sldMk cId="109857222" sldId="256"/>
            <ac:spMk id="7" creationId="{90D63B04-1EC8-4C24-8B8A-6359B4B726B6}"/>
          </ac:spMkLst>
        </pc:spChg>
      </pc:sldChg>
      <pc:sldChg chg="modSp add del ord">
        <pc:chgData name="Yaron" userId="5aab97db-2b28-4b1e-ae6e-ac1b04411bcf" providerId="ADAL" clId="{E6563431-3A4B-42C1-98ED-B7E92FFB8B22}" dt="2019-10-23T07:26:24.830" v="39" actId="20577"/>
        <pc:sldMkLst>
          <pc:docMk/>
          <pc:sldMk cId="2507857225" sldId="257"/>
        </pc:sldMkLst>
        <pc:spChg chg="mod">
          <ac:chgData name="Yaron" userId="5aab97db-2b28-4b1e-ae6e-ac1b04411bcf" providerId="ADAL" clId="{E6563431-3A4B-42C1-98ED-B7E92FFB8B22}" dt="2019-10-23T07:26:24.830" v="39" actId="20577"/>
          <ac:spMkLst>
            <pc:docMk/>
            <pc:sldMk cId="2507857225" sldId="257"/>
            <ac:spMk id="5" creationId="{00000000-0000-0000-0000-000000000000}"/>
          </ac:spMkLst>
        </pc:spChg>
      </pc:sldChg>
      <pc:sldChg chg="delSp modSp add ord modAnim">
        <pc:chgData name="Yaron" userId="5aab97db-2b28-4b1e-ae6e-ac1b04411bcf" providerId="ADAL" clId="{E6563431-3A4B-42C1-98ED-B7E92FFB8B22}" dt="2019-10-23T15:17:52.110" v="9574" actId="20577"/>
        <pc:sldMkLst>
          <pc:docMk/>
          <pc:sldMk cId="971860507" sldId="272"/>
        </pc:sldMkLst>
        <pc:spChg chg="mod">
          <ac:chgData name="Yaron" userId="5aab97db-2b28-4b1e-ae6e-ac1b04411bcf" providerId="ADAL" clId="{E6563431-3A4B-42C1-98ED-B7E92FFB8B22}" dt="2019-10-23T15:17:52.110" v="9574" actId="20577"/>
          <ac:spMkLst>
            <pc:docMk/>
            <pc:sldMk cId="971860507" sldId="272"/>
            <ac:spMk id="2" creationId="{00000000-0000-0000-0000-000000000000}"/>
          </ac:spMkLst>
        </pc:spChg>
        <pc:spChg chg="mod">
          <ac:chgData name="Yaron" userId="5aab97db-2b28-4b1e-ae6e-ac1b04411bcf" providerId="ADAL" clId="{E6563431-3A4B-42C1-98ED-B7E92FFB8B22}" dt="2019-10-23T15:14:42.438" v="9506" actId="1076"/>
          <ac:spMkLst>
            <pc:docMk/>
            <pc:sldMk cId="971860507" sldId="272"/>
            <ac:spMk id="4" creationId="{00000000-0000-0000-0000-000000000000}"/>
          </ac:spMkLst>
        </pc:spChg>
        <pc:spChg chg="mod">
          <ac:chgData name="Yaron" userId="5aab97db-2b28-4b1e-ae6e-ac1b04411bcf" providerId="ADAL" clId="{E6563431-3A4B-42C1-98ED-B7E92FFB8B22}" dt="2019-10-23T15:16:33.734" v="9554" actId="14100"/>
          <ac:spMkLst>
            <pc:docMk/>
            <pc:sldMk cId="971860507" sldId="272"/>
            <ac:spMk id="5" creationId="{00000000-0000-0000-0000-000000000000}"/>
          </ac:spMkLst>
        </pc:spChg>
        <pc:spChg chg="mod">
          <ac:chgData name="Yaron" userId="5aab97db-2b28-4b1e-ae6e-ac1b04411bcf" providerId="ADAL" clId="{E6563431-3A4B-42C1-98ED-B7E92FFB8B22}" dt="2019-10-23T15:15:20.061" v="9512" actId="1076"/>
          <ac:spMkLst>
            <pc:docMk/>
            <pc:sldMk cId="971860507" sldId="272"/>
            <ac:spMk id="15" creationId="{00000000-0000-0000-0000-000000000000}"/>
          </ac:spMkLst>
        </pc:spChg>
        <pc:spChg chg="mod">
          <ac:chgData name="Yaron" userId="5aab97db-2b28-4b1e-ae6e-ac1b04411bcf" providerId="ADAL" clId="{E6563431-3A4B-42C1-98ED-B7E92FFB8B22}" dt="2019-10-23T15:15:03.462" v="9509" actId="1076"/>
          <ac:spMkLst>
            <pc:docMk/>
            <pc:sldMk cId="971860507" sldId="272"/>
            <ac:spMk id="16" creationId="{00000000-0000-0000-0000-000000000000}"/>
          </ac:spMkLst>
        </pc:spChg>
        <pc:graphicFrameChg chg="del mod">
          <ac:chgData name="Yaron" userId="5aab97db-2b28-4b1e-ae6e-ac1b04411bcf" providerId="ADAL" clId="{E6563431-3A4B-42C1-98ED-B7E92FFB8B22}" dt="2019-10-23T15:14:34.559" v="9505" actId="478"/>
          <ac:graphicFrameMkLst>
            <pc:docMk/>
            <pc:sldMk cId="971860507" sldId="272"/>
            <ac:graphicFrameMk id="3" creationId="{00000000-0000-0000-0000-000000000000}"/>
          </ac:graphicFrameMkLst>
        </pc:graphicFrameChg>
        <pc:graphicFrameChg chg="mod">
          <ac:chgData name="Yaron" userId="5aab97db-2b28-4b1e-ae6e-ac1b04411bcf" providerId="ADAL" clId="{E6563431-3A4B-42C1-98ED-B7E92FFB8B22}" dt="2019-10-23T15:14:52.936" v="9508" actId="1076"/>
          <ac:graphicFrameMkLst>
            <pc:docMk/>
            <pc:sldMk cId="971860507" sldId="272"/>
            <ac:graphicFrameMk id="9" creationId="{00000000-0000-0000-0000-000000000000}"/>
          </ac:graphicFrameMkLst>
        </pc:graphicFrameChg>
        <pc:graphicFrameChg chg="mod">
          <ac:chgData name="Yaron" userId="5aab97db-2b28-4b1e-ae6e-ac1b04411bcf" providerId="ADAL" clId="{E6563431-3A4B-42C1-98ED-B7E92FFB8B22}" dt="2019-10-23T15:15:14.870" v="9511" actId="1076"/>
          <ac:graphicFrameMkLst>
            <pc:docMk/>
            <pc:sldMk cId="971860507" sldId="272"/>
            <ac:graphicFrameMk id="10" creationId="{00000000-0000-0000-0000-000000000000}"/>
          </ac:graphicFrameMkLst>
        </pc:graphicFrameChg>
        <pc:graphicFrameChg chg="mod">
          <ac:chgData name="Yaron" userId="5aab97db-2b28-4b1e-ae6e-ac1b04411bcf" providerId="ADAL" clId="{E6563431-3A4B-42C1-98ED-B7E92FFB8B22}" dt="2019-10-23T15:15:08.917" v="9510" actId="1076"/>
          <ac:graphicFrameMkLst>
            <pc:docMk/>
            <pc:sldMk cId="971860507" sldId="272"/>
            <ac:graphicFrameMk id="13" creationId="{00000000-0000-0000-0000-000000000000}"/>
          </ac:graphicFrameMkLst>
        </pc:graphicFrameChg>
        <pc:graphicFrameChg chg="mod">
          <ac:chgData name="Yaron" userId="5aab97db-2b28-4b1e-ae6e-ac1b04411bcf" providerId="ADAL" clId="{E6563431-3A4B-42C1-98ED-B7E92FFB8B22}" dt="2019-10-23T15:15:33.280" v="9513" actId="1076"/>
          <ac:graphicFrameMkLst>
            <pc:docMk/>
            <pc:sldMk cId="971860507" sldId="272"/>
            <ac:graphicFrameMk id="14" creationId="{00000000-0000-0000-0000-000000000000}"/>
          </ac:graphicFrameMkLst>
        </pc:graphicFrameChg>
      </pc:sldChg>
      <pc:sldChg chg="add del setBg">
        <pc:chgData name="Yaron" userId="5aab97db-2b28-4b1e-ae6e-ac1b04411bcf" providerId="ADAL" clId="{E6563431-3A4B-42C1-98ED-B7E92FFB8B22}" dt="2019-10-23T11:10:13.011" v="2565" actId="2696"/>
        <pc:sldMkLst>
          <pc:docMk/>
          <pc:sldMk cId="1537293563" sldId="272"/>
        </pc:sldMkLst>
      </pc:sldChg>
      <pc:sldChg chg="add del">
        <pc:chgData name="Yaron" userId="5aab97db-2b28-4b1e-ae6e-ac1b04411bcf" providerId="ADAL" clId="{E6563431-3A4B-42C1-98ED-B7E92FFB8B22}" dt="2019-10-23T15:00:34.936" v="9495" actId="2696"/>
        <pc:sldMkLst>
          <pc:docMk/>
          <pc:sldMk cId="4134207903" sldId="272"/>
        </pc:sldMkLst>
      </pc:sldChg>
      <pc:sldChg chg="delSp modSp add ord modAnim">
        <pc:chgData name="Yaron" userId="5aab97db-2b28-4b1e-ae6e-ac1b04411bcf" providerId="ADAL" clId="{E6563431-3A4B-42C1-98ED-B7E92FFB8B22}" dt="2019-10-23T15:19:33.189" v="9581" actId="1076"/>
        <pc:sldMkLst>
          <pc:docMk/>
          <pc:sldMk cId="1476221442" sldId="273"/>
        </pc:sldMkLst>
        <pc:spChg chg="mod">
          <ac:chgData name="Yaron" userId="5aab97db-2b28-4b1e-ae6e-ac1b04411bcf" providerId="ADAL" clId="{E6563431-3A4B-42C1-98ED-B7E92FFB8B22}" dt="2019-10-23T15:19:33.189" v="9581" actId="1076"/>
          <ac:spMkLst>
            <pc:docMk/>
            <pc:sldMk cId="1476221442" sldId="273"/>
            <ac:spMk id="6" creationId="{00000000-0000-0000-0000-000000000000}"/>
          </ac:spMkLst>
        </pc:spChg>
        <pc:grpChg chg="mod">
          <ac:chgData name="Yaron" userId="5aab97db-2b28-4b1e-ae6e-ac1b04411bcf" providerId="ADAL" clId="{E6563431-3A4B-42C1-98ED-B7E92FFB8B22}" dt="2019-10-23T15:19:20.205" v="9579" actId="1076"/>
          <ac:grpSpMkLst>
            <pc:docMk/>
            <pc:sldMk cId="1476221442" sldId="273"/>
            <ac:grpSpMk id="8" creationId="{00000000-0000-0000-0000-000000000000}"/>
          </ac:grpSpMkLst>
        </pc:grpChg>
        <pc:grpChg chg="mod">
          <ac:chgData name="Yaron" userId="5aab97db-2b28-4b1e-ae6e-ac1b04411bcf" providerId="ADAL" clId="{E6563431-3A4B-42C1-98ED-B7E92FFB8B22}" dt="2019-10-23T15:19:06.013" v="9578" actId="1076"/>
          <ac:grpSpMkLst>
            <pc:docMk/>
            <pc:sldMk cId="1476221442" sldId="273"/>
            <ac:grpSpMk id="10" creationId="{00000000-0000-0000-0000-000000000000}"/>
          </ac:grpSpMkLst>
        </pc:grpChg>
        <pc:graphicFrameChg chg="del mod">
          <ac:chgData name="Yaron" userId="5aab97db-2b28-4b1e-ae6e-ac1b04411bcf" providerId="ADAL" clId="{E6563431-3A4B-42C1-98ED-B7E92FFB8B22}" dt="2019-10-23T15:17:22.798" v="9563" actId="478"/>
          <ac:graphicFrameMkLst>
            <pc:docMk/>
            <pc:sldMk cId="1476221442" sldId="273"/>
            <ac:graphicFrameMk id="3" creationId="{00000000-0000-0000-0000-000000000000}"/>
          </ac:graphicFrameMkLst>
        </pc:graphicFrameChg>
        <pc:graphicFrameChg chg="mod">
          <ac:chgData name="Yaron" userId="5aab97db-2b28-4b1e-ae6e-ac1b04411bcf" providerId="ADAL" clId="{E6563431-3A4B-42C1-98ED-B7E92FFB8B22}" dt="2019-10-23T15:18:29.509" v="9576" actId="1076"/>
          <ac:graphicFrameMkLst>
            <pc:docMk/>
            <pc:sldMk cId="1476221442" sldId="273"/>
            <ac:graphicFrameMk id="9" creationId="{00000000-0000-0000-0000-000000000000}"/>
          </ac:graphicFrameMkLst>
        </pc:graphicFrameChg>
      </pc:sldChg>
      <pc:sldChg chg="add del">
        <pc:chgData name="Yaron" userId="5aab97db-2b28-4b1e-ae6e-ac1b04411bcf" providerId="ADAL" clId="{E6563431-3A4B-42C1-98ED-B7E92FFB8B22}" dt="2019-10-23T15:00:34.919" v="9494" actId="2696"/>
        <pc:sldMkLst>
          <pc:docMk/>
          <pc:sldMk cId="2247934248" sldId="273"/>
        </pc:sldMkLst>
      </pc:sldChg>
      <pc:sldChg chg="add del setBg">
        <pc:chgData name="Yaron" userId="5aab97db-2b28-4b1e-ae6e-ac1b04411bcf" providerId="ADAL" clId="{E6563431-3A4B-42C1-98ED-B7E92FFB8B22}" dt="2019-10-23T11:10:12.993" v="2564" actId="2696"/>
        <pc:sldMkLst>
          <pc:docMk/>
          <pc:sldMk cId="3758242196" sldId="273"/>
        </pc:sldMkLst>
      </pc:sldChg>
      <pc:sldChg chg="add del setBg">
        <pc:chgData name="Yaron" userId="5aab97db-2b28-4b1e-ae6e-ac1b04411bcf" providerId="ADAL" clId="{E6563431-3A4B-42C1-98ED-B7E92FFB8B22}" dt="2019-10-23T11:10:12.948" v="2563" actId="2696"/>
        <pc:sldMkLst>
          <pc:docMk/>
          <pc:sldMk cId="29438047" sldId="274"/>
        </pc:sldMkLst>
      </pc:sldChg>
      <pc:sldChg chg="add del">
        <pc:chgData name="Yaron" userId="5aab97db-2b28-4b1e-ae6e-ac1b04411bcf" providerId="ADAL" clId="{E6563431-3A4B-42C1-98ED-B7E92FFB8B22}" dt="2019-10-23T15:00:34.847" v="9493" actId="2696"/>
        <pc:sldMkLst>
          <pc:docMk/>
          <pc:sldMk cId="237818433" sldId="274"/>
        </pc:sldMkLst>
      </pc:sldChg>
      <pc:sldChg chg="add del">
        <pc:chgData name="Yaron" userId="5aab97db-2b28-4b1e-ae6e-ac1b04411bcf" providerId="ADAL" clId="{E6563431-3A4B-42C1-98ED-B7E92FFB8B22}" dt="2019-10-23T15:27:57.567" v="9979" actId="2696"/>
        <pc:sldMkLst>
          <pc:docMk/>
          <pc:sldMk cId="3017456512" sldId="274"/>
        </pc:sldMkLst>
      </pc:sldChg>
      <pc:sldChg chg="add del">
        <pc:chgData name="Yaron" userId="5aab97db-2b28-4b1e-ae6e-ac1b04411bcf" providerId="ADAL" clId="{E6563431-3A4B-42C1-98ED-B7E92FFB8B22}" dt="2019-10-23T11:19:09.880" v="2578" actId="2696"/>
        <pc:sldMkLst>
          <pc:docMk/>
          <pc:sldMk cId="1913270750" sldId="283"/>
        </pc:sldMkLst>
      </pc:sldChg>
      <pc:sldChg chg="add setBg">
        <pc:chgData name="Yaron" userId="5aab97db-2b28-4b1e-ae6e-ac1b04411bcf" providerId="ADAL" clId="{E6563431-3A4B-42C1-98ED-B7E92FFB8B22}" dt="2019-10-23T07:46:47.261" v="1285"/>
        <pc:sldMkLst>
          <pc:docMk/>
          <pc:sldMk cId="3952155835" sldId="289"/>
        </pc:sldMkLst>
      </pc:sldChg>
      <pc:sldChg chg="add del setBg">
        <pc:chgData name="Yaron" userId="5aab97db-2b28-4b1e-ae6e-ac1b04411bcf" providerId="ADAL" clId="{E6563431-3A4B-42C1-98ED-B7E92FFB8B22}" dt="2019-10-23T11:53:10.229" v="3341" actId="2696"/>
        <pc:sldMkLst>
          <pc:docMk/>
          <pc:sldMk cId="3208021891" sldId="292"/>
        </pc:sldMkLst>
      </pc:sldChg>
      <pc:sldChg chg="add">
        <pc:chgData name="Yaron" userId="5aab97db-2b28-4b1e-ae6e-ac1b04411bcf" providerId="ADAL" clId="{E6563431-3A4B-42C1-98ED-B7E92FFB8B22}" dt="2019-10-23T11:10:51.386" v="2567"/>
        <pc:sldMkLst>
          <pc:docMk/>
          <pc:sldMk cId="2721988018" sldId="297"/>
        </pc:sldMkLst>
      </pc:sldChg>
      <pc:sldChg chg="add">
        <pc:chgData name="Yaron" userId="5aab97db-2b28-4b1e-ae6e-ac1b04411bcf" providerId="ADAL" clId="{E6563431-3A4B-42C1-98ED-B7E92FFB8B22}" dt="2019-10-23T11:12:01.772" v="2573"/>
        <pc:sldMkLst>
          <pc:docMk/>
          <pc:sldMk cId="1240699109" sldId="309"/>
        </pc:sldMkLst>
      </pc:sldChg>
      <pc:sldChg chg="modSp add ord">
        <pc:chgData name="Yaron" userId="5aab97db-2b28-4b1e-ae6e-ac1b04411bcf" providerId="ADAL" clId="{E6563431-3A4B-42C1-98ED-B7E92FFB8B22}" dt="2019-10-23T12:36:51.718" v="6638" actId="27636"/>
        <pc:sldMkLst>
          <pc:docMk/>
          <pc:sldMk cId="3853144786" sldId="311"/>
        </pc:sldMkLst>
        <pc:spChg chg="mod">
          <ac:chgData name="Yaron" userId="5aab97db-2b28-4b1e-ae6e-ac1b04411bcf" providerId="ADAL" clId="{E6563431-3A4B-42C1-98ED-B7E92FFB8B22}" dt="2019-10-23T12:30:15.209" v="6163" actId="20577"/>
          <ac:spMkLst>
            <pc:docMk/>
            <pc:sldMk cId="3853144786" sldId="311"/>
            <ac:spMk id="2" creationId="{25A92FC1-0255-4A5F-B929-AE25B22F813E}"/>
          </ac:spMkLst>
        </pc:spChg>
        <pc:spChg chg="mod">
          <ac:chgData name="Yaron" userId="5aab97db-2b28-4b1e-ae6e-ac1b04411bcf" providerId="ADAL" clId="{E6563431-3A4B-42C1-98ED-B7E92FFB8B22}" dt="2019-10-23T12:36:51.718" v="6638" actId="27636"/>
          <ac:spMkLst>
            <pc:docMk/>
            <pc:sldMk cId="3853144786" sldId="311"/>
            <ac:spMk id="3" creationId="{7A5FB7D8-70AC-4F99-959E-D4F2A8D93CE3}"/>
          </ac:spMkLst>
        </pc:spChg>
      </pc:sldChg>
      <pc:sldChg chg="modSp add">
        <pc:chgData name="Yaron" userId="5aab97db-2b28-4b1e-ae6e-ac1b04411bcf" providerId="ADAL" clId="{E6563431-3A4B-42C1-98ED-B7E92FFB8B22}" dt="2019-10-23T09:06:36.463" v="2219" actId="14100"/>
        <pc:sldMkLst>
          <pc:docMk/>
          <pc:sldMk cId="4081060780" sldId="312"/>
        </pc:sldMkLst>
        <pc:spChg chg="mod">
          <ac:chgData name="Yaron" userId="5aab97db-2b28-4b1e-ae6e-ac1b04411bcf" providerId="ADAL" clId="{E6563431-3A4B-42C1-98ED-B7E92FFB8B22}" dt="2019-10-23T09:03:15.967" v="2169" actId="20577"/>
          <ac:spMkLst>
            <pc:docMk/>
            <pc:sldMk cId="4081060780" sldId="312"/>
            <ac:spMk id="2" creationId="{00000000-0000-0000-0000-000000000000}"/>
          </ac:spMkLst>
        </pc:spChg>
        <pc:spChg chg="mod">
          <ac:chgData name="Yaron" userId="5aab97db-2b28-4b1e-ae6e-ac1b04411bcf" providerId="ADAL" clId="{E6563431-3A4B-42C1-98ED-B7E92FFB8B22}" dt="2019-10-23T09:06:36.463" v="2219" actId="14100"/>
          <ac:spMkLst>
            <pc:docMk/>
            <pc:sldMk cId="4081060780" sldId="312"/>
            <ac:spMk id="7" creationId="{00000000-0000-0000-0000-000000000000}"/>
          </ac:spMkLst>
        </pc:spChg>
      </pc:sldChg>
      <pc:sldChg chg="modSp add">
        <pc:chgData name="Yaron" userId="5aab97db-2b28-4b1e-ae6e-ac1b04411bcf" providerId="ADAL" clId="{E6563431-3A4B-42C1-98ED-B7E92FFB8B22}" dt="2019-10-23T09:03:02.751" v="2158" actId="20577"/>
        <pc:sldMkLst>
          <pc:docMk/>
          <pc:sldMk cId="2572119831" sldId="313"/>
        </pc:sldMkLst>
        <pc:spChg chg="mod">
          <ac:chgData name="Yaron" userId="5aab97db-2b28-4b1e-ae6e-ac1b04411bcf" providerId="ADAL" clId="{E6563431-3A4B-42C1-98ED-B7E92FFB8B22}" dt="2019-10-23T09:02:16" v="2080" actId="20577"/>
          <ac:spMkLst>
            <pc:docMk/>
            <pc:sldMk cId="2572119831" sldId="313"/>
            <ac:spMk id="2" creationId="{75BCC663-8148-4A08-864F-1F009AA7506D}"/>
          </ac:spMkLst>
        </pc:spChg>
        <pc:spChg chg="mod">
          <ac:chgData name="Yaron" userId="5aab97db-2b28-4b1e-ae6e-ac1b04411bcf" providerId="ADAL" clId="{E6563431-3A4B-42C1-98ED-B7E92FFB8B22}" dt="2019-10-23T09:02:26.311" v="2087" actId="20577"/>
          <ac:spMkLst>
            <pc:docMk/>
            <pc:sldMk cId="2572119831" sldId="313"/>
            <ac:spMk id="4" creationId="{18FBCE75-E3D9-4791-B40C-5CF3040A6FE5}"/>
          </ac:spMkLst>
        </pc:spChg>
        <pc:spChg chg="mod">
          <ac:chgData name="Yaron" userId="5aab97db-2b28-4b1e-ae6e-ac1b04411bcf" providerId="ADAL" clId="{E6563431-3A4B-42C1-98ED-B7E92FFB8B22}" dt="2019-10-23T09:03:02.751" v="2158" actId="20577"/>
          <ac:spMkLst>
            <pc:docMk/>
            <pc:sldMk cId="2572119831" sldId="313"/>
            <ac:spMk id="5" creationId="{D3E390BF-E568-4BDD-A998-46AFC5313F98}"/>
          </ac:spMkLst>
        </pc:spChg>
      </pc:sldChg>
      <pc:sldChg chg="add del">
        <pc:chgData name="Yaron" userId="5aab97db-2b28-4b1e-ae6e-ac1b04411bcf" providerId="ADAL" clId="{E6563431-3A4B-42C1-98ED-B7E92FFB8B22}" dt="2019-10-23T14:57:50.895" v="9341" actId="2696"/>
        <pc:sldMkLst>
          <pc:docMk/>
          <pc:sldMk cId="1478739489" sldId="314"/>
        </pc:sldMkLst>
      </pc:sldChg>
      <pc:sldChg chg="modSp add ord">
        <pc:chgData name="Yaron" userId="5aab97db-2b28-4b1e-ae6e-ac1b04411bcf" providerId="ADAL" clId="{E6563431-3A4B-42C1-98ED-B7E92FFB8B22}" dt="2019-10-24T07:17:10.977" v="11770" actId="20577"/>
        <pc:sldMkLst>
          <pc:docMk/>
          <pc:sldMk cId="1744896857" sldId="315"/>
        </pc:sldMkLst>
        <pc:spChg chg="mod">
          <ac:chgData name="Yaron" userId="5aab97db-2b28-4b1e-ae6e-ac1b04411bcf" providerId="ADAL" clId="{E6563431-3A4B-42C1-98ED-B7E92FFB8B22}" dt="2019-10-23T13:15:59.106" v="7285" actId="20577"/>
          <ac:spMkLst>
            <pc:docMk/>
            <pc:sldMk cId="1744896857" sldId="315"/>
            <ac:spMk id="2" creationId="{2C0961E1-6B55-4143-A1C0-B50478A8F99D}"/>
          </ac:spMkLst>
        </pc:spChg>
        <pc:spChg chg="mod">
          <ac:chgData name="Yaron" userId="5aab97db-2b28-4b1e-ae6e-ac1b04411bcf" providerId="ADAL" clId="{E6563431-3A4B-42C1-98ED-B7E92FFB8B22}" dt="2019-10-24T07:17:10.977" v="11770" actId="20577"/>
          <ac:spMkLst>
            <pc:docMk/>
            <pc:sldMk cId="1744896857" sldId="315"/>
            <ac:spMk id="3" creationId="{759BE6D7-C924-420B-B37D-D43CD7A7BF44}"/>
          </ac:spMkLst>
        </pc:spChg>
      </pc:sldChg>
      <pc:sldChg chg="modSp add">
        <pc:chgData name="Yaron" userId="5aab97db-2b28-4b1e-ae6e-ac1b04411bcf" providerId="ADAL" clId="{E6563431-3A4B-42C1-98ED-B7E92FFB8B22}" dt="2019-10-23T15:30:26.741" v="10269" actId="20577"/>
        <pc:sldMkLst>
          <pc:docMk/>
          <pc:sldMk cId="3160220826" sldId="316"/>
        </pc:sldMkLst>
        <pc:spChg chg="mod">
          <ac:chgData name="Yaron" userId="5aab97db-2b28-4b1e-ae6e-ac1b04411bcf" providerId="ADAL" clId="{E6563431-3A4B-42C1-98ED-B7E92FFB8B22}" dt="2019-10-23T15:20:17.495" v="9603" actId="20577"/>
          <ac:spMkLst>
            <pc:docMk/>
            <pc:sldMk cId="3160220826" sldId="316"/>
            <ac:spMk id="2" creationId="{F0ECFE68-EECD-4870-8441-E7B5DBD552DD}"/>
          </ac:spMkLst>
        </pc:spChg>
        <pc:spChg chg="mod">
          <ac:chgData name="Yaron" userId="5aab97db-2b28-4b1e-ae6e-ac1b04411bcf" providerId="ADAL" clId="{E6563431-3A4B-42C1-98ED-B7E92FFB8B22}" dt="2019-10-23T15:30:26.741" v="10269" actId="20577"/>
          <ac:spMkLst>
            <pc:docMk/>
            <pc:sldMk cId="3160220826" sldId="316"/>
            <ac:spMk id="3" creationId="{49613CDF-3760-44E0-8BB2-22405BB5CD8A}"/>
          </ac:spMkLst>
        </pc:spChg>
      </pc:sldChg>
      <pc:sldChg chg="modSp add">
        <pc:chgData name="Yaron" userId="5aab97db-2b28-4b1e-ae6e-ac1b04411bcf" providerId="ADAL" clId="{E6563431-3A4B-42C1-98ED-B7E92FFB8B22}" dt="2019-10-24T07:33:41.775" v="12883" actId="20577"/>
        <pc:sldMkLst>
          <pc:docMk/>
          <pc:sldMk cId="1419193516" sldId="317"/>
        </pc:sldMkLst>
        <pc:spChg chg="mod">
          <ac:chgData name="Yaron" userId="5aab97db-2b28-4b1e-ae6e-ac1b04411bcf" providerId="ADAL" clId="{E6563431-3A4B-42C1-98ED-B7E92FFB8B22}" dt="2019-10-24T07:27:29.936" v="12131" actId="20577"/>
          <ac:spMkLst>
            <pc:docMk/>
            <pc:sldMk cId="1419193516" sldId="317"/>
            <ac:spMk id="2" creationId="{A061535D-B2A7-41B6-8958-84718D47BC15}"/>
          </ac:spMkLst>
        </pc:spChg>
        <pc:spChg chg="mod">
          <ac:chgData name="Yaron" userId="5aab97db-2b28-4b1e-ae6e-ac1b04411bcf" providerId="ADAL" clId="{E6563431-3A4B-42C1-98ED-B7E92FFB8B22}" dt="2019-10-24T07:33:41.775" v="12883" actId="20577"/>
          <ac:spMkLst>
            <pc:docMk/>
            <pc:sldMk cId="1419193516" sldId="317"/>
            <ac:spMk id="3" creationId="{93F9E8D5-9983-41E8-920F-F79AE6C422D6}"/>
          </ac:spMkLst>
        </pc:spChg>
      </pc:sldChg>
      <pc:sldChg chg="modSp add">
        <pc:chgData name="Yaron" userId="5aab97db-2b28-4b1e-ae6e-ac1b04411bcf" providerId="ADAL" clId="{E6563431-3A4B-42C1-98ED-B7E92FFB8B22}" dt="2019-10-24T07:47:30.096" v="13983" actId="207"/>
        <pc:sldMkLst>
          <pc:docMk/>
          <pc:sldMk cId="2199722610" sldId="318"/>
        </pc:sldMkLst>
        <pc:spChg chg="mod">
          <ac:chgData name="Yaron" userId="5aab97db-2b28-4b1e-ae6e-ac1b04411bcf" providerId="ADAL" clId="{E6563431-3A4B-42C1-98ED-B7E92FFB8B22}" dt="2019-10-24T07:44:51.047" v="13558" actId="20577"/>
          <ac:spMkLst>
            <pc:docMk/>
            <pc:sldMk cId="2199722610" sldId="318"/>
            <ac:spMk id="2" creationId="{F83219C8-CDA0-466B-95F2-6099C3A2E59C}"/>
          </ac:spMkLst>
        </pc:spChg>
        <pc:spChg chg="mod">
          <ac:chgData name="Yaron" userId="5aab97db-2b28-4b1e-ae6e-ac1b04411bcf" providerId="ADAL" clId="{E6563431-3A4B-42C1-98ED-B7E92FFB8B22}" dt="2019-10-24T07:47:30.096" v="13983" actId="207"/>
          <ac:spMkLst>
            <pc:docMk/>
            <pc:sldMk cId="2199722610" sldId="318"/>
            <ac:spMk id="3" creationId="{065F826B-4D12-4CA1-A4FC-F3D77016C48F}"/>
          </ac:spMkLst>
        </pc:spChg>
      </pc:sldChg>
      <pc:sldChg chg="modSp add">
        <pc:chgData name="Yaron" userId="5aab97db-2b28-4b1e-ae6e-ac1b04411bcf" providerId="ADAL" clId="{E6563431-3A4B-42C1-98ED-B7E92FFB8B22}" dt="2019-10-24T08:30:08.609" v="15999" actId="27636"/>
        <pc:sldMkLst>
          <pc:docMk/>
          <pc:sldMk cId="1546202048" sldId="319"/>
        </pc:sldMkLst>
        <pc:spChg chg="mod">
          <ac:chgData name="Yaron" userId="5aab97db-2b28-4b1e-ae6e-ac1b04411bcf" providerId="ADAL" clId="{E6563431-3A4B-42C1-98ED-B7E92FFB8B22}" dt="2019-10-24T08:21:43.279" v="15274" actId="20577"/>
          <ac:spMkLst>
            <pc:docMk/>
            <pc:sldMk cId="1546202048" sldId="319"/>
            <ac:spMk id="2" creationId="{DB2C416F-36DD-42B7-A689-B985428B3F44}"/>
          </ac:spMkLst>
        </pc:spChg>
        <pc:spChg chg="mod">
          <ac:chgData name="Yaron" userId="5aab97db-2b28-4b1e-ae6e-ac1b04411bcf" providerId="ADAL" clId="{E6563431-3A4B-42C1-98ED-B7E92FFB8B22}" dt="2019-10-24T08:30:08.609" v="15999" actId="27636"/>
          <ac:spMkLst>
            <pc:docMk/>
            <pc:sldMk cId="1546202048" sldId="319"/>
            <ac:spMk id="3" creationId="{B2D991B6-E785-4250-B97B-A1B4C73A18A7}"/>
          </ac:spMkLst>
        </pc:spChg>
      </pc:sldChg>
      <pc:sldChg chg="modSp add">
        <pc:chgData name="Yaron" userId="5aab97db-2b28-4b1e-ae6e-ac1b04411bcf" providerId="ADAL" clId="{E6563431-3A4B-42C1-98ED-B7E92FFB8B22}" dt="2019-10-24T08:24:00.648" v="15327" actId="20577"/>
        <pc:sldMkLst>
          <pc:docMk/>
          <pc:sldMk cId="3281410673" sldId="320"/>
        </pc:sldMkLst>
        <pc:spChg chg="mod">
          <ac:chgData name="Yaron" userId="5aab97db-2b28-4b1e-ae6e-ac1b04411bcf" providerId="ADAL" clId="{E6563431-3A4B-42C1-98ED-B7E92FFB8B22}" dt="2019-10-24T08:24:00.648" v="15327" actId="20577"/>
          <ac:spMkLst>
            <pc:docMk/>
            <pc:sldMk cId="3281410673" sldId="320"/>
            <ac:spMk id="2" creationId="{CCD22577-4D6B-4E3A-9A54-A5B47574503A}"/>
          </ac:spMkLst>
        </pc:spChg>
      </pc:sldChg>
      <pc:sldChg chg="add">
        <pc:chgData name="Yaron" userId="5aab97db-2b28-4b1e-ae6e-ac1b04411bcf" providerId="ADAL" clId="{E6563431-3A4B-42C1-98ED-B7E92FFB8B22}" dt="2019-10-23T11:07:50.212" v="2550"/>
        <pc:sldMkLst>
          <pc:docMk/>
          <pc:sldMk cId="3021857768" sldId="321"/>
        </pc:sldMkLst>
      </pc:sldChg>
      <pc:sldChg chg="add">
        <pc:chgData name="Yaron" userId="5aab97db-2b28-4b1e-ae6e-ac1b04411bcf" providerId="ADAL" clId="{E6563431-3A4B-42C1-98ED-B7E92FFB8B22}" dt="2019-10-24T08:23:20.136" v="15308"/>
        <pc:sldMkLst>
          <pc:docMk/>
          <pc:sldMk cId="986422622" sldId="322"/>
        </pc:sldMkLst>
      </pc:sldChg>
      <pc:sldChg chg="add">
        <pc:chgData name="Yaron" userId="5aab97db-2b28-4b1e-ae6e-ac1b04411bcf" providerId="ADAL" clId="{E6563431-3A4B-42C1-98ED-B7E92FFB8B22}" dt="2019-10-24T08:23:26.783" v="15309"/>
        <pc:sldMkLst>
          <pc:docMk/>
          <pc:sldMk cId="352364782" sldId="323"/>
        </pc:sldMkLst>
      </pc:sldChg>
      <pc:sldChg chg="modSp add ord">
        <pc:chgData name="Yaron" userId="5aab97db-2b28-4b1e-ae6e-ac1b04411bcf" providerId="ADAL" clId="{E6563431-3A4B-42C1-98ED-B7E92FFB8B22}" dt="2019-10-23T09:01:43.105" v="2047" actId="20577"/>
        <pc:sldMkLst>
          <pc:docMk/>
          <pc:sldMk cId="2609503612" sldId="324"/>
        </pc:sldMkLst>
        <pc:spChg chg="mod">
          <ac:chgData name="Yaron" userId="5aab97db-2b28-4b1e-ae6e-ac1b04411bcf" providerId="ADAL" clId="{E6563431-3A4B-42C1-98ED-B7E92FFB8B22}" dt="2019-10-23T09:01:43.105" v="2047" actId="20577"/>
          <ac:spMkLst>
            <pc:docMk/>
            <pc:sldMk cId="2609503612" sldId="324"/>
            <ac:spMk id="3" creationId="{44C7ACA2-E8A3-494B-8B52-364032165097}"/>
          </ac:spMkLst>
        </pc:spChg>
      </pc:sldChg>
      <pc:sldChg chg="modSp add">
        <pc:chgData name="Yaron" userId="5aab97db-2b28-4b1e-ae6e-ac1b04411bcf" providerId="ADAL" clId="{E6563431-3A4B-42C1-98ED-B7E92FFB8B22}" dt="2019-10-23T11:17:54.372" v="2576" actId="20577"/>
        <pc:sldMkLst>
          <pc:docMk/>
          <pc:sldMk cId="1609243060" sldId="325"/>
        </pc:sldMkLst>
        <pc:spChg chg="mod">
          <ac:chgData name="Yaron" userId="5aab97db-2b28-4b1e-ae6e-ac1b04411bcf" providerId="ADAL" clId="{E6563431-3A4B-42C1-98ED-B7E92FFB8B22}" dt="2019-10-23T07:57:56.345" v="1519" actId="20577"/>
          <ac:spMkLst>
            <pc:docMk/>
            <pc:sldMk cId="1609243060" sldId="325"/>
            <ac:spMk id="2" creationId="{754D148C-22AB-406C-AC0C-072665C6ED08}"/>
          </ac:spMkLst>
        </pc:spChg>
        <pc:spChg chg="mod">
          <ac:chgData name="Yaron" userId="5aab97db-2b28-4b1e-ae6e-ac1b04411bcf" providerId="ADAL" clId="{E6563431-3A4B-42C1-98ED-B7E92FFB8B22}" dt="2019-10-23T11:17:54.372" v="2576" actId="20577"/>
          <ac:spMkLst>
            <pc:docMk/>
            <pc:sldMk cId="1609243060" sldId="325"/>
            <ac:spMk id="3" creationId="{608C72E4-B970-4CB5-9728-A70918D2CEC5}"/>
          </ac:spMkLst>
        </pc:spChg>
      </pc:sldChg>
      <pc:sldChg chg="modSp add">
        <pc:chgData name="Yaron" userId="5aab97db-2b28-4b1e-ae6e-ac1b04411bcf" providerId="ADAL" clId="{E6563431-3A4B-42C1-98ED-B7E92FFB8B22}" dt="2019-10-23T07:37:48.508" v="657" actId="20577"/>
        <pc:sldMkLst>
          <pc:docMk/>
          <pc:sldMk cId="2123169072" sldId="326"/>
        </pc:sldMkLst>
        <pc:spChg chg="mod">
          <ac:chgData name="Yaron" userId="5aab97db-2b28-4b1e-ae6e-ac1b04411bcf" providerId="ADAL" clId="{E6563431-3A4B-42C1-98ED-B7E92FFB8B22}" dt="2019-10-23T07:32:08.125" v="237" actId="20577"/>
          <ac:spMkLst>
            <pc:docMk/>
            <pc:sldMk cId="2123169072" sldId="326"/>
            <ac:spMk id="2" creationId="{8E4E8491-DD5B-4492-8F99-460A293DF931}"/>
          </ac:spMkLst>
        </pc:spChg>
        <pc:spChg chg="mod">
          <ac:chgData name="Yaron" userId="5aab97db-2b28-4b1e-ae6e-ac1b04411bcf" providerId="ADAL" clId="{E6563431-3A4B-42C1-98ED-B7E92FFB8B22}" dt="2019-10-23T07:37:48.508" v="657" actId="20577"/>
          <ac:spMkLst>
            <pc:docMk/>
            <pc:sldMk cId="2123169072" sldId="326"/>
            <ac:spMk id="3" creationId="{82DE5CC8-1831-4DF4-9424-A36281A7DCE9}"/>
          </ac:spMkLst>
        </pc:spChg>
      </pc:sldChg>
      <pc:sldChg chg="modSp add">
        <pc:chgData name="Yaron" userId="5aab97db-2b28-4b1e-ae6e-ac1b04411bcf" providerId="ADAL" clId="{E6563431-3A4B-42C1-98ED-B7E92FFB8B22}" dt="2019-10-23T07:57:07.193" v="1502" actId="20577"/>
        <pc:sldMkLst>
          <pc:docMk/>
          <pc:sldMk cId="2236338265" sldId="327"/>
        </pc:sldMkLst>
        <pc:spChg chg="mod">
          <ac:chgData name="Yaron" userId="5aab97db-2b28-4b1e-ae6e-ac1b04411bcf" providerId="ADAL" clId="{E6563431-3A4B-42C1-98ED-B7E92FFB8B22}" dt="2019-10-23T07:57:07.193" v="1502" actId="20577"/>
          <ac:spMkLst>
            <pc:docMk/>
            <pc:sldMk cId="2236338265" sldId="327"/>
            <ac:spMk id="3" creationId="{E067059D-E268-46A9-B7B7-C462ACFD25D7}"/>
          </ac:spMkLst>
        </pc:spChg>
      </pc:sldChg>
      <pc:sldChg chg="modSp add">
        <pc:chgData name="Yaron" userId="5aab97db-2b28-4b1e-ae6e-ac1b04411bcf" providerId="ADAL" clId="{E6563431-3A4B-42C1-98ED-B7E92FFB8B22}" dt="2019-10-23T07:43:02.388" v="914" actId="20577"/>
        <pc:sldMkLst>
          <pc:docMk/>
          <pc:sldMk cId="2150851266" sldId="328"/>
        </pc:sldMkLst>
        <pc:spChg chg="mod">
          <ac:chgData name="Yaron" userId="5aab97db-2b28-4b1e-ae6e-ac1b04411bcf" providerId="ADAL" clId="{E6563431-3A4B-42C1-98ED-B7E92FFB8B22}" dt="2019-10-23T07:41:02.908" v="685" actId="20577"/>
          <ac:spMkLst>
            <pc:docMk/>
            <pc:sldMk cId="2150851266" sldId="328"/>
            <ac:spMk id="2" creationId="{3C47B9E0-A983-45EC-8725-917601357954}"/>
          </ac:spMkLst>
        </pc:spChg>
        <pc:spChg chg="mod">
          <ac:chgData name="Yaron" userId="5aab97db-2b28-4b1e-ae6e-ac1b04411bcf" providerId="ADAL" clId="{E6563431-3A4B-42C1-98ED-B7E92FFB8B22}" dt="2019-10-23T07:43:02.388" v="914" actId="20577"/>
          <ac:spMkLst>
            <pc:docMk/>
            <pc:sldMk cId="2150851266" sldId="328"/>
            <ac:spMk id="3" creationId="{E3BD803A-BDEA-4C10-B9A5-BA6FA429BB3A}"/>
          </ac:spMkLst>
        </pc:spChg>
      </pc:sldChg>
      <pc:sldChg chg="delSp modSp add">
        <pc:chgData name="Yaron" userId="5aab97db-2b28-4b1e-ae6e-ac1b04411bcf" providerId="ADAL" clId="{E6563431-3A4B-42C1-98ED-B7E92FFB8B22}" dt="2019-10-23T09:00:50.903" v="2032" actId="1076"/>
        <pc:sldMkLst>
          <pc:docMk/>
          <pc:sldMk cId="3822670329" sldId="329"/>
        </pc:sldMkLst>
        <pc:spChg chg="del mod">
          <ac:chgData name="Yaron" userId="5aab97db-2b28-4b1e-ae6e-ac1b04411bcf" providerId="ADAL" clId="{E6563431-3A4B-42C1-98ED-B7E92FFB8B22}" dt="2019-10-23T09:00:39.079" v="2031" actId="478"/>
          <ac:spMkLst>
            <pc:docMk/>
            <pc:sldMk cId="3822670329" sldId="329"/>
            <ac:spMk id="5" creationId="{901F21BB-DD0D-4CC6-A254-BEBC48AFDD51}"/>
          </ac:spMkLst>
        </pc:spChg>
        <pc:graphicFrameChg chg="mod modGraphic">
          <ac:chgData name="Yaron" userId="5aab97db-2b28-4b1e-ae6e-ac1b04411bcf" providerId="ADAL" clId="{E6563431-3A4B-42C1-98ED-B7E92FFB8B22}" dt="2019-10-23T09:00:50.903" v="2032" actId="1076"/>
          <ac:graphicFrameMkLst>
            <pc:docMk/>
            <pc:sldMk cId="3822670329" sldId="329"/>
            <ac:graphicFrameMk id="4" creationId="{50773B94-BFD5-4495-8FFF-9746EABC258A}"/>
          </ac:graphicFrameMkLst>
        </pc:graphicFrameChg>
      </pc:sldChg>
      <pc:sldChg chg="delSp modSp add">
        <pc:chgData name="Yaron" userId="5aab97db-2b28-4b1e-ae6e-ac1b04411bcf" providerId="ADAL" clId="{E6563431-3A4B-42C1-98ED-B7E92FFB8B22}" dt="2019-10-23T07:29:54.333" v="129" actId="478"/>
        <pc:sldMkLst>
          <pc:docMk/>
          <pc:sldMk cId="1113242683" sldId="330"/>
        </pc:sldMkLst>
        <pc:spChg chg="mod">
          <ac:chgData name="Yaron" userId="5aab97db-2b28-4b1e-ae6e-ac1b04411bcf" providerId="ADAL" clId="{E6563431-3A4B-42C1-98ED-B7E92FFB8B22}" dt="2019-10-23T07:29:48.221" v="127" actId="20577"/>
          <ac:spMkLst>
            <pc:docMk/>
            <pc:sldMk cId="1113242683" sldId="330"/>
            <ac:spMk id="4" creationId="{00000000-0000-0000-0000-000000000000}"/>
          </ac:spMkLst>
        </pc:spChg>
        <pc:spChg chg="del mod">
          <ac:chgData name="Yaron" userId="5aab97db-2b28-4b1e-ae6e-ac1b04411bcf" providerId="ADAL" clId="{E6563431-3A4B-42C1-98ED-B7E92FFB8B22}" dt="2019-10-23T07:29:54.333" v="129" actId="478"/>
          <ac:spMkLst>
            <pc:docMk/>
            <pc:sldMk cId="1113242683" sldId="330"/>
            <ac:spMk id="5" creationId="{00000000-0000-0000-0000-000000000000}"/>
          </ac:spMkLst>
        </pc:spChg>
      </pc:sldChg>
      <pc:sldChg chg="add">
        <pc:chgData name="Yaron" userId="5aab97db-2b28-4b1e-ae6e-ac1b04411bcf" providerId="ADAL" clId="{E6563431-3A4B-42C1-98ED-B7E92FFB8B22}" dt="2019-10-23T09:07:55.991" v="2228"/>
        <pc:sldMkLst>
          <pc:docMk/>
          <pc:sldMk cId="494710901" sldId="332"/>
        </pc:sldMkLst>
      </pc:sldChg>
      <pc:sldChg chg="modSp add">
        <pc:chgData name="Yaron" userId="5aab97db-2b28-4b1e-ae6e-ac1b04411bcf" providerId="ADAL" clId="{E6563431-3A4B-42C1-98ED-B7E92FFB8B22}" dt="2019-10-23T12:01:27.221" v="3845" actId="20577"/>
        <pc:sldMkLst>
          <pc:docMk/>
          <pc:sldMk cId="1949029081" sldId="333"/>
        </pc:sldMkLst>
        <pc:spChg chg="mod">
          <ac:chgData name="Yaron" userId="5aab97db-2b28-4b1e-ae6e-ac1b04411bcf" providerId="ADAL" clId="{E6563431-3A4B-42C1-98ED-B7E92FFB8B22}" dt="2019-10-23T11:54:04.309" v="3421" actId="20577"/>
          <ac:spMkLst>
            <pc:docMk/>
            <pc:sldMk cId="1949029081" sldId="333"/>
            <ac:spMk id="2" creationId="{C86CC6C8-E0A5-4ADE-B81E-D491AC90E145}"/>
          </ac:spMkLst>
        </pc:spChg>
        <pc:spChg chg="mod">
          <ac:chgData name="Yaron" userId="5aab97db-2b28-4b1e-ae6e-ac1b04411bcf" providerId="ADAL" clId="{E6563431-3A4B-42C1-98ED-B7E92FFB8B22}" dt="2019-10-23T12:01:27.221" v="3845" actId="20577"/>
          <ac:spMkLst>
            <pc:docMk/>
            <pc:sldMk cId="1949029081" sldId="333"/>
            <ac:spMk id="3" creationId="{E3200F5E-D298-46A6-9A39-6585B04508AC}"/>
          </ac:spMkLst>
        </pc:spChg>
      </pc:sldChg>
      <pc:sldChg chg="modSp add">
        <pc:chgData name="Yaron" userId="5aab97db-2b28-4b1e-ae6e-ac1b04411bcf" providerId="ADAL" clId="{E6563431-3A4B-42C1-98ED-B7E92FFB8B22}" dt="2019-10-23T12:07:56.685" v="4404" actId="114"/>
        <pc:sldMkLst>
          <pc:docMk/>
          <pc:sldMk cId="1569528039" sldId="334"/>
        </pc:sldMkLst>
        <pc:spChg chg="mod">
          <ac:chgData name="Yaron" userId="5aab97db-2b28-4b1e-ae6e-ac1b04411bcf" providerId="ADAL" clId="{E6563431-3A4B-42C1-98ED-B7E92FFB8B22}" dt="2019-10-23T12:04:17.404" v="4068" actId="20577"/>
          <ac:spMkLst>
            <pc:docMk/>
            <pc:sldMk cId="1569528039" sldId="334"/>
            <ac:spMk id="2" creationId="{FAE0B857-5A20-4D32-9938-4131484A9CD7}"/>
          </ac:spMkLst>
        </pc:spChg>
        <pc:spChg chg="mod">
          <ac:chgData name="Yaron" userId="5aab97db-2b28-4b1e-ae6e-ac1b04411bcf" providerId="ADAL" clId="{E6563431-3A4B-42C1-98ED-B7E92FFB8B22}" dt="2019-10-23T12:07:56.685" v="4404" actId="114"/>
          <ac:spMkLst>
            <pc:docMk/>
            <pc:sldMk cId="1569528039" sldId="334"/>
            <ac:spMk id="3" creationId="{5F471EAF-0B43-444E-ABC8-75C12FF0ACB4}"/>
          </ac:spMkLst>
        </pc:spChg>
      </pc:sldChg>
      <pc:sldChg chg="modSp add">
        <pc:chgData name="Yaron" userId="5aab97db-2b28-4b1e-ae6e-ac1b04411bcf" providerId="ADAL" clId="{E6563431-3A4B-42C1-98ED-B7E92FFB8B22}" dt="2019-10-23T12:19:48.541" v="5282" actId="20577"/>
        <pc:sldMkLst>
          <pc:docMk/>
          <pc:sldMk cId="1595425548" sldId="335"/>
        </pc:sldMkLst>
        <pc:spChg chg="mod">
          <ac:chgData name="Yaron" userId="5aab97db-2b28-4b1e-ae6e-ac1b04411bcf" providerId="ADAL" clId="{E6563431-3A4B-42C1-98ED-B7E92FFB8B22}" dt="2019-10-23T12:08:50.475" v="4468" actId="20577"/>
          <ac:spMkLst>
            <pc:docMk/>
            <pc:sldMk cId="1595425548" sldId="335"/>
            <ac:spMk id="2" creationId="{CCA22B0E-E3A6-4901-9D83-E3203E1B42D4}"/>
          </ac:spMkLst>
        </pc:spChg>
        <pc:spChg chg="mod">
          <ac:chgData name="Yaron" userId="5aab97db-2b28-4b1e-ae6e-ac1b04411bcf" providerId="ADAL" clId="{E6563431-3A4B-42C1-98ED-B7E92FFB8B22}" dt="2019-10-23T12:19:48.541" v="5282" actId="20577"/>
          <ac:spMkLst>
            <pc:docMk/>
            <pc:sldMk cId="1595425548" sldId="335"/>
            <ac:spMk id="3" creationId="{45E75A76-DF9D-44D8-AE0A-FCC2A5A9770D}"/>
          </ac:spMkLst>
        </pc:spChg>
      </pc:sldChg>
      <pc:sldChg chg="modSp add del">
        <pc:chgData name="Yaron" userId="5aab97db-2b28-4b1e-ae6e-ac1b04411bcf" providerId="ADAL" clId="{E6563431-3A4B-42C1-98ED-B7E92FFB8B22}" dt="2019-10-23T12:37:11.189" v="6639" actId="2696"/>
        <pc:sldMkLst>
          <pc:docMk/>
          <pc:sldMk cId="231033331" sldId="336"/>
        </pc:sldMkLst>
        <pc:spChg chg="mod">
          <ac:chgData name="Yaron" userId="5aab97db-2b28-4b1e-ae6e-ac1b04411bcf" providerId="ADAL" clId="{E6563431-3A4B-42C1-98ED-B7E92FFB8B22}" dt="2019-10-23T12:26:35.137" v="5943" actId="20577"/>
          <ac:spMkLst>
            <pc:docMk/>
            <pc:sldMk cId="231033331" sldId="336"/>
            <ac:spMk id="3" creationId="{921BFED4-CF27-4F28-A08C-24D7DC117074}"/>
          </ac:spMkLst>
        </pc:spChg>
      </pc:sldChg>
      <pc:sldChg chg="modSp add">
        <pc:chgData name="Yaron" userId="5aab97db-2b28-4b1e-ae6e-ac1b04411bcf" providerId="ADAL" clId="{E6563431-3A4B-42C1-98ED-B7E92FFB8B22}" dt="2019-10-23T09:09:16.400" v="2273" actId="20577"/>
        <pc:sldMkLst>
          <pc:docMk/>
          <pc:sldMk cId="509479116" sldId="337"/>
        </pc:sldMkLst>
        <pc:spChg chg="mod">
          <ac:chgData name="Yaron" userId="5aab97db-2b28-4b1e-ae6e-ac1b04411bcf" providerId="ADAL" clId="{E6563431-3A4B-42C1-98ED-B7E92FFB8B22}" dt="2019-10-23T09:09:16.400" v="2273" actId="20577"/>
          <ac:spMkLst>
            <pc:docMk/>
            <pc:sldMk cId="509479116" sldId="337"/>
            <ac:spMk id="3" creationId="{7C948895-E0BE-4AA5-91F7-77B74136F225}"/>
          </ac:spMkLst>
        </pc:spChg>
      </pc:sldChg>
      <pc:sldChg chg="modSp add del">
        <pc:chgData name="Yaron" userId="5aab97db-2b28-4b1e-ae6e-ac1b04411bcf" providerId="ADAL" clId="{E6563431-3A4B-42C1-98ED-B7E92FFB8B22}" dt="2019-10-23T07:46:34.599" v="1284" actId="2696"/>
        <pc:sldMkLst>
          <pc:docMk/>
          <pc:sldMk cId="1596340969" sldId="1750"/>
        </pc:sldMkLst>
        <pc:spChg chg="mod">
          <ac:chgData name="Yaron" userId="5aab97db-2b28-4b1e-ae6e-ac1b04411bcf" providerId="ADAL" clId="{E6563431-3A4B-42C1-98ED-B7E92FFB8B22}" dt="2019-10-23T07:44:38.316" v="958" actId="21"/>
          <ac:spMkLst>
            <pc:docMk/>
            <pc:sldMk cId="1596340969" sldId="1750"/>
            <ac:spMk id="3" creationId="{6E5488BF-F835-4983-931A-AE05CEC2F3C4}"/>
          </ac:spMkLst>
        </pc:spChg>
        <pc:spChg chg="mod">
          <ac:chgData name="Yaron" userId="5aab97db-2b28-4b1e-ae6e-ac1b04411bcf" providerId="ADAL" clId="{E6563431-3A4B-42C1-98ED-B7E92FFB8B22}" dt="2019-10-23T07:42:07.913" v="840" actId="27636"/>
          <ac:spMkLst>
            <pc:docMk/>
            <pc:sldMk cId="1596340969" sldId="1750"/>
            <ac:spMk id="4" creationId="{18FBCE75-E3D9-4791-B40C-5CF3040A6FE5}"/>
          </ac:spMkLst>
        </pc:spChg>
      </pc:sldChg>
      <pc:sldChg chg="addSp delSp modSp add del">
        <pc:chgData name="Yaron" userId="5aab97db-2b28-4b1e-ae6e-ac1b04411bcf" providerId="ADAL" clId="{E6563431-3A4B-42C1-98ED-B7E92FFB8B22}" dt="2019-10-23T07:44:17.880" v="954" actId="2696"/>
        <pc:sldMkLst>
          <pc:docMk/>
          <pc:sldMk cId="697261643" sldId="1751"/>
        </pc:sldMkLst>
        <pc:spChg chg="mod">
          <ac:chgData name="Yaron" userId="5aab97db-2b28-4b1e-ae6e-ac1b04411bcf" providerId="ADAL" clId="{E6563431-3A4B-42C1-98ED-B7E92FFB8B22}" dt="2019-10-23T07:43:22.476" v="928" actId="20577"/>
          <ac:spMkLst>
            <pc:docMk/>
            <pc:sldMk cId="697261643" sldId="1751"/>
            <ac:spMk id="2" creationId="{3C47B9E0-A983-45EC-8725-917601357954}"/>
          </ac:spMkLst>
        </pc:spChg>
        <pc:spChg chg="mod">
          <ac:chgData name="Yaron" userId="5aab97db-2b28-4b1e-ae6e-ac1b04411bcf" providerId="ADAL" clId="{E6563431-3A4B-42C1-98ED-B7E92FFB8B22}" dt="2019-10-23T07:43:26.343" v="929" actId="20577"/>
          <ac:spMkLst>
            <pc:docMk/>
            <pc:sldMk cId="697261643" sldId="1751"/>
            <ac:spMk id="3" creationId="{E3BD803A-BDEA-4C10-B9A5-BA6FA429BB3A}"/>
          </ac:spMkLst>
        </pc:spChg>
        <pc:spChg chg="add del mod">
          <ac:chgData name="Yaron" userId="5aab97db-2b28-4b1e-ae6e-ac1b04411bcf" providerId="ADAL" clId="{E6563431-3A4B-42C1-98ED-B7E92FFB8B22}" dt="2019-10-23T07:44:11.006" v="951"/>
          <ac:spMkLst>
            <pc:docMk/>
            <pc:sldMk cId="697261643" sldId="1751"/>
            <ac:spMk id="4" creationId="{6F9CFC10-1FB2-4A21-A5C2-E623280A1E7C}"/>
          </ac:spMkLst>
        </pc:spChg>
        <pc:spChg chg="add mod">
          <ac:chgData name="Yaron" userId="5aab97db-2b28-4b1e-ae6e-ac1b04411bcf" providerId="ADAL" clId="{E6563431-3A4B-42C1-98ED-B7E92FFB8B22}" dt="2019-10-23T07:44:04.210" v="949" actId="948"/>
          <ac:spMkLst>
            <pc:docMk/>
            <pc:sldMk cId="697261643" sldId="1751"/>
            <ac:spMk id="6" creationId="{62EF234D-5978-4AA7-B430-5101D94BE39D}"/>
          </ac:spMkLst>
        </pc:spChg>
        <pc:spChg chg="add">
          <ac:chgData name="Yaron" userId="5aab97db-2b28-4b1e-ae6e-ac1b04411bcf" providerId="ADAL" clId="{E6563431-3A4B-42C1-98ED-B7E92FFB8B22}" dt="2019-10-23T07:44:12.481" v="952"/>
          <ac:spMkLst>
            <pc:docMk/>
            <pc:sldMk cId="697261643" sldId="1751"/>
            <ac:spMk id="7" creationId="{1F21993C-DC5C-4D09-92BC-7C25A941E676}"/>
          </ac:spMkLst>
        </pc:spChg>
        <pc:picChg chg="add del">
          <ac:chgData name="Yaron" userId="5aab97db-2b28-4b1e-ae6e-ac1b04411bcf" providerId="ADAL" clId="{E6563431-3A4B-42C1-98ED-B7E92FFB8B22}" dt="2019-10-23T07:43:35.283" v="931" actId="478"/>
          <ac:picMkLst>
            <pc:docMk/>
            <pc:sldMk cId="697261643" sldId="1751"/>
            <ac:picMk id="1034" creationId="{867EF1C1-DE15-4A15-BCFA-9C7434C34107}"/>
          </ac:picMkLst>
        </pc:picChg>
      </pc:sldChg>
      <pc:sldChg chg="addSp modSp add">
        <pc:chgData name="Yaron" userId="5aab97db-2b28-4b1e-ae6e-ac1b04411bcf" providerId="ADAL" clId="{E6563431-3A4B-42C1-98ED-B7E92FFB8B22}" dt="2019-10-23T11:19:45.539" v="2591" actId="20577"/>
        <pc:sldMkLst>
          <pc:docMk/>
          <pc:sldMk cId="1594133233" sldId="1752"/>
        </pc:sldMkLst>
        <pc:spChg chg="mod">
          <ac:chgData name="Yaron" userId="5aab97db-2b28-4b1e-ae6e-ac1b04411bcf" providerId="ADAL" clId="{E6563431-3A4B-42C1-98ED-B7E92FFB8B22}" dt="2019-10-23T11:19:45.539" v="2591" actId="20577"/>
          <ac:spMkLst>
            <pc:docMk/>
            <pc:sldMk cId="1594133233" sldId="1752"/>
            <ac:spMk id="2" creationId="{3C47B9E0-A983-45EC-8725-917601357954}"/>
          </ac:spMkLst>
        </pc:spChg>
        <pc:spChg chg="mod">
          <ac:chgData name="Yaron" userId="5aab97db-2b28-4b1e-ae6e-ac1b04411bcf" providerId="ADAL" clId="{E6563431-3A4B-42C1-98ED-B7E92FFB8B22}" dt="2019-10-23T07:46:23.127" v="1283" actId="5793"/>
          <ac:spMkLst>
            <pc:docMk/>
            <pc:sldMk cId="1594133233" sldId="1752"/>
            <ac:spMk id="3" creationId="{E3BD803A-BDEA-4C10-B9A5-BA6FA429BB3A}"/>
          </ac:spMkLst>
        </pc:spChg>
        <pc:spChg chg="add">
          <ac:chgData name="Yaron" userId="5aab97db-2b28-4b1e-ae6e-ac1b04411bcf" providerId="ADAL" clId="{E6563431-3A4B-42C1-98ED-B7E92FFB8B22}" dt="2019-10-23T07:44:16.067" v="953"/>
          <ac:spMkLst>
            <pc:docMk/>
            <pc:sldMk cId="1594133233" sldId="1752"/>
            <ac:spMk id="5" creationId="{F0DBF585-FEE5-4E1A-A4B3-7A23F938CE5C}"/>
          </ac:spMkLst>
        </pc:spChg>
      </pc:sldChg>
      <pc:sldChg chg="modSp add">
        <pc:chgData name="Yaron" userId="5aab97db-2b28-4b1e-ae6e-ac1b04411bcf" providerId="ADAL" clId="{E6563431-3A4B-42C1-98ED-B7E92FFB8B22}" dt="2019-10-23T07:55:55.481" v="1378" actId="20577"/>
        <pc:sldMkLst>
          <pc:docMk/>
          <pc:sldMk cId="741530216" sldId="1753"/>
        </pc:sldMkLst>
        <pc:spChg chg="mod">
          <ac:chgData name="Yaron" userId="5aab97db-2b28-4b1e-ae6e-ac1b04411bcf" providerId="ADAL" clId="{E6563431-3A4B-42C1-98ED-B7E92FFB8B22}" dt="2019-10-23T07:55:55.481" v="1378" actId="20577"/>
          <ac:spMkLst>
            <pc:docMk/>
            <pc:sldMk cId="741530216" sldId="1753"/>
            <ac:spMk id="4" creationId="{00000000-0000-0000-0000-000000000000}"/>
          </ac:spMkLst>
        </pc:spChg>
      </pc:sldChg>
      <pc:sldChg chg="add del">
        <pc:chgData name="Yaron" userId="5aab97db-2b28-4b1e-ae6e-ac1b04411bcf" providerId="ADAL" clId="{E6563431-3A4B-42C1-98ED-B7E92FFB8B22}" dt="2019-10-23T08:29:52.194" v="1521" actId="2696"/>
        <pc:sldMkLst>
          <pc:docMk/>
          <pc:sldMk cId="2241089704" sldId="1754"/>
        </pc:sldMkLst>
      </pc:sldChg>
      <pc:sldChg chg="modSp add">
        <pc:chgData name="Yaron" userId="5aab97db-2b28-4b1e-ae6e-ac1b04411bcf" providerId="ADAL" clId="{E6563431-3A4B-42C1-98ED-B7E92FFB8B22}" dt="2019-10-23T08:49:31.678" v="1735" actId="207"/>
        <pc:sldMkLst>
          <pc:docMk/>
          <pc:sldMk cId="3836146812" sldId="1754"/>
        </pc:sldMkLst>
        <pc:spChg chg="mod">
          <ac:chgData name="Yaron" userId="5aab97db-2b28-4b1e-ae6e-ac1b04411bcf" providerId="ADAL" clId="{E6563431-3A4B-42C1-98ED-B7E92FFB8B22}" dt="2019-10-23T08:49:31.678" v="1735" actId="207"/>
          <ac:spMkLst>
            <pc:docMk/>
            <pc:sldMk cId="3836146812" sldId="1754"/>
            <ac:spMk id="3" creationId="{E067059D-E268-46A9-B7B7-C462ACFD25D7}"/>
          </ac:spMkLst>
        </pc:spChg>
      </pc:sldChg>
      <pc:sldChg chg="modSp add">
        <pc:chgData name="Yaron" userId="5aab97db-2b28-4b1e-ae6e-ac1b04411bcf" providerId="ADAL" clId="{E6563431-3A4B-42C1-98ED-B7E92FFB8B22}" dt="2019-10-23T09:01:57.601" v="2048"/>
        <pc:sldMkLst>
          <pc:docMk/>
          <pc:sldMk cId="216905960" sldId="1755"/>
        </pc:sldMkLst>
        <pc:spChg chg="mod">
          <ac:chgData name="Yaron" userId="5aab97db-2b28-4b1e-ae6e-ac1b04411bcf" providerId="ADAL" clId="{E6563431-3A4B-42C1-98ED-B7E92FFB8B22}" dt="2019-10-23T09:01:57.601" v="2048"/>
          <ac:spMkLst>
            <pc:docMk/>
            <pc:sldMk cId="216905960" sldId="1755"/>
            <ac:spMk id="4" creationId="{00000000-0000-0000-0000-000000000000}"/>
          </ac:spMkLst>
        </pc:spChg>
      </pc:sldChg>
      <pc:sldChg chg="modSp add">
        <pc:chgData name="Yaron" userId="5aab97db-2b28-4b1e-ae6e-ac1b04411bcf" providerId="ADAL" clId="{E6563431-3A4B-42C1-98ED-B7E92FFB8B22}" dt="2019-10-23T09:04:40.399" v="2197" actId="20577"/>
        <pc:sldMkLst>
          <pc:docMk/>
          <pc:sldMk cId="211253183" sldId="1756"/>
        </pc:sldMkLst>
        <pc:spChg chg="mod">
          <ac:chgData name="Yaron" userId="5aab97db-2b28-4b1e-ae6e-ac1b04411bcf" providerId="ADAL" clId="{E6563431-3A4B-42C1-98ED-B7E92FFB8B22}" dt="2019-10-23T09:04:40.399" v="2197" actId="20577"/>
          <ac:spMkLst>
            <pc:docMk/>
            <pc:sldMk cId="211253183" sldId="1756"/>
            <ac:spMk id="4" creationId="{00000000-0000-0000-0000-000000000000}"/>
          </ac:spMkLst>
        </pc:spChg>
      </pc:sldChg>
      <pc:sldChg chg="add del">
        <pc:chgData name="Yaron" userId="5aab97db-2b28-4b1e-ae6e-ac1b04411bcf" providerId="ADAL" clId="{E6563431-3A4B-42C1-98ED-B7E92FFB8B22}" dt="2019-10-23T09:04:32.604" v="2172"/>
        <pc:sldMkLst>
          <pc:docMk/>
          <pc:sldMk cId="3258722656" sldId="1757"/>
        </pc:sldMkLst>
      </pc:sldChg>
      <pc:sldChg chg="modSp add">
        <pc:chgData name="Yaron" userId="5aab97db-2b28-4b1e-ae6e-ac1b04411bcf" providerId="ADAL" clId="{E6563431-3A4B-42C1-98ED-B7E92FFB8B22}" dt="2019-10-23T09:27:44.682" v="2373" actId="108"/>
        <pc:sldMkLst>
          <pc:docMk/>
          <pc:sldMk cId="3631729548" sldId="1757"/>
        </pc:sldMkLst>
        <pc:spChg chg="mod">
          <ac:chgData name="Yaron" userId="5aab97db-2b28-4b1e-ae6e-ac1b04411bcf" providerId="ADAL" clId="{E6563431-3A4B-42C1-98ED-B7E92FFB8B22}" dt="2019-10-23T09:07:20.574" v="2223" actId="208"/>
          <ac:spMkLst>
            <pc:docMk/>
            <pc:sldMk cId="3631729548" sldId="1757"/>
            <ac:spMk id="5" creationId="{00000000-0000-0000-0000-000000000000}"/>
          </ac:spMkLst>
        </pc:spChg>
        <pc:spChg chg="mod">
          <ac:chgData name="Yaron" userId="5aab97db-2b28-4b1e-ae6e-ac1b04411bcf" providerId="ADAL" clId="{E6563431-3A4B-42C1-98ED-B7E92FFB8B22}" dt="2019-10-23T09:06:42.815" v="2220" actId="14100"/>
          <ac:spMkLst>
            <pc:docMk/>
            <pc:sldMk cId="3631729548" sldId="1757"/>
            <ac:spMk id="7" creationId="{00000000-0000-0000-0000-000000000000}"/>
          </ac:spMkLst>
        </pc:spChg>
        <pc:spChg chg="mod">
          <ac:chgData name="Yaron" userId="5aab97db-2b28-4b1e-ae6e-ac1b04411bcf" providerId="ADAL" clId="{E6563431-3A4B-42C1-98ED-B7E92FFB8B22}" dt="2019-10-23T09:06:08.224" v="2213" actId="207"/>
          <ac:spMkLst>
            <pc:docMk/>
            <pc:sldMk cId="3631729548" sldId="1757"/>
            <ac:spMk id="8" creationId="{00000000-0000-0000-0000-000000000000}"/>
          </ac:spMkLst>
        </pc:spChg>
        <pc:spChg chg="mod">
          <ac:chgData name="Yaron" userId="5aab97db-2b28-4b1e-ae6e-ac1b04411bcf" providerId="ADAL" clId="{E6563431-3A4B-42C1-98ED-B7E92FFB8B22}" dt="2019-10-23T09:06:17.102" v="2215" actId="207"/>
          <ac:spMkLst>
            <pc:docMk/>
            <pc:sldMk cId="3631729548" sldId="1757"/>
            <ac:spMk id="9" creationId="{00000000-0000-0000-0000-000000000000}"/>
          </ac:spMkLst>
        </pc:spChg>
        <pc:spChg chg="mod">
          <ac:chgData name="Yaron" userId="5aab97db-2b28-4b1e-ae6e-ac1b04411bcf" providerId="ADAL" clId="{E6563431-3A4B-42C1-98ED-B7E92FFB8B22}" dt="2019-10-23T09:05:33.640" v="2202" actId="207"/>
          <ac:spMkLst>
            <pc:docMk/>
            <pc:sldMk cId="3631729548" sldId="1757"/>
            <ac:spMk id="10" creationId="{00000000-0000-0000-0000-000000000000}"/>
          </ac:spMkLst>
        </pc:spChg>
        <pc:spChg chg="mod">
          <ac:chgData name="Yaron" userId="5aab97db-2b28-4b1e-ae6e-ac1b04411bcf" providerId="ADAL" clId="{E6563431-3A4B-42C1-98ED-B7E92FFB8B22}" dt="2019-10-23T09:05:51.431" v="2208" actId="207"/>
          <ac:spMkLst>
            <pc:docMk/>
            <pc:sldMk cId="3631729548" sldId="1757"/>
            <ac:spMk id="12" creationId="{00000000-0000-0000-0000-000000000000}"/>
          </ac:spMkLst>
        </pc:spChg>
        <pc:spChg chg="mod">
          <ac:chgData name="Yaron" userId="5aab97db-2b28-4b1e-ae6e-ac1b04411bcf" providerId="ADAL" clId="{E6563431-3A4B-42C1-98ED-B7E92FFB8B22}" dt="2019-10-23T09:06:05.192" v="2212" actId="207"/>
          <ac:spMkLst>
            <pc:docMk/>
            <pc:sldMk cId="3631729548" sldId="1757"/>
            <ac:spMk id="13" creationId="{00000000-0000-0000-0000-000000000000}"/>
          </ac:spMkLst>
        </pc:spChg>
        <pc:spChg chg="mod">
          <ac:chgData name="Yaron" userId="5aab97db-2b28-4b1e-ae6e-ac1b04411bcf" providerId="ADAL" clId="{E6563431-3A4B-42C1-98ED-B7E92FFB8B22}" dt="2019-10-23T09:05:24.487" v="2200" actId="207"/>
          <ac:spMkLst>
            <pc:docMk/>
            <pc:sldMk cId="3631729548" sldId="1757"/>
            <ac:spMk id="15" creationId="{00000000-0000-0000-0000-000000000000}"/>
          </ac:spMkLst>
        </pc:spChg>
        <pc:spChg chg="mod">
          <ac:chgData name="Yaron" userId="5aab97db-2b28-4b1e-ae6e-ac1b04411bcf" providerId="ADAL" clId="{E6563431-3A4B-42C1-98ED-B7E92FFB8B22}" dt="2019-10-23T09:05:54.799" v="2209" actId="207"/>
          <ac:spMkLst>
            <pc:docMk/>
            <pc:sldMk cId="3631729548" sldId="1757"/>
            <ac:spMk id="16" creationId="{00000000-0000-0000-0000-000000000000}"/>
          </ac:spMkLst>
        </pc:spChg>
        <pc:spChg chg="mod">
          <ac:chgData name="Yaron" userId="5aab97db-2b28-4b1e-ae6e-ac1b04411bcf" providerId="ADAL" clId="{E6563431-3A4B-42C1-98ED-B7E92FFB8B22}" dt="2019-10-23T09:05:30.776" v="2201" actId="207"/>
          <ac:spMkLst>
            <pc:docMk/>
            <pc:sldMk cId="3631729548" sldId="1757"/>
            <ac:spMk id="17" creationId="{00000000-0000-0000-0000-000000000000}"/>
          </ac:spMkLst>
        </pc:spChg>
        <pc:spChg chg="mod">
          <ac:chgData name="Yaron" userId="5aab97db-2b28-4b1e-ae6e-ac1b04411bcf" providerId="ADAL" clId="{E6563431-3A4B-42C1-98ED-B7E92FFB8B22}" dt="2019-10-23T09:05:58.104" v="2210" actId="207"/>
          <ac:spMkLst>
            <pc:docMk/>
            <pc:sldMk cId="3631729548" sldId="1757"/>
            <ac:spMk id="18" creationId="{00000000-0000-0000-0000-000000000000}"/>
          </ac:spMkLst>
        </pc:spChg>
        <pc:spChg chg="mod">
          <ac:chgData name="Yaron" userId="5aab97db-2b28-4b1e-ae6e-ac1b04411bcf" providerId="ADAL" clId="{E6563431-3A4B-42C1-98ED-B7E92FFB8B22}" dt="2019-10-23T09:06:01.792" v="2211" actId="207"/>
          <ac:spMkLst>
            <pc:docMk/>
            <pc:sldMk cId="3631729548" sldId="1757"/>
            <ac:spMk id="19" creationId="{00000000-0000-0000-0000-000000000000}"/>
          </ac:spMkLst>
        </pc:spChg>
        <pc:spChg chg="mod">
          <ac:chgData name="Yaron" userId="5aab97db-2b28-4b1e-ae6e-ac1b04411bcf" providerId="ADAL" clId="{E6563431-3A4B-42C1-98ED-B7E92FFB8B22}" dt="2019-10-23T09:06:14.199" v="2214" actId="207"/>
          <ac:spMkLst>
            <pc:docMk/>
            <pc:sldMk cId="3631729548" sldId="1757"/>
            <ac:spMk id="20" creationId="{00000000-0000-0000-0000-000000000000}"/>
          </ac:spMkLst>
        </pc:spChg>
        <pc:spChg chg="mod">
          <ac:chgData name="Yaron" userId="5aab97db-2b28-4b1e-ae6e-ac1b04411bcf" providerId="ADAL" clId="{E6563431-3A4B-42C1-98ED-B7E92FFB8B22}" dt="2019-10-23T09:05:36.448" v="2203" actId="207"/>
          <ac:spMkLst>
            <pc:docMk/>
            <pc:sldMk cId="3631729548" sldId="1757"/>
            <ac:spMk id="21" creationId="{00000000-0000-0000-0000-000000000000}"/>
          </ac:spMkLst>
        </pc:spChg>
        <pc:spChg chg="mod">
          <ac:chgData name="Yaron" userId="5aab97db-2b28-4b1e-ae6e-ac1b04411bcf" providerId="ADAL" clId="{E6563431-3A4B-42C1-98ED-B7E92FFB8B22}" dt="2019-10-23T09:27:44.682" v="2373" actId="108"/>
          <ac:spMkLst>
            <pc:docMk/>
            <pc:sldMk cId="3631729548" sldId="1757"/>
            <ac:spMk id="22" creationId="{00000000-0000-0000-0000-000000000000}"/>
          </ac:spMkLst>
        </pc:spChg>
        <pc:spChg chg="mod">
          <ac:chgData name="Yaron" userId="5aab97db-2b28-4b1e-ae6e-ac1b04411bcf" providerId="ADAL" clId="{E6563431-3A4B-42C1-98ED-B7E92FFB8B22}" dt="2019-10-23T09:05:44.600" v="2205" actId="207"/>
          <ac:spMkLst>
            <pc:docMk/>
            <pc:sldMk cId="3631729548" sldId="1757"/>
            <ac:spMk id="23" creationId="{00000000-0000-0000-0000-000000000000}"/>
          </ac:spMkLst>
        </pc:spChg>
      </pc:sldChg>
      <pc:sldChg chg="modSp add ord">
        <pc:chgData name="Yaron" userId="5aab97db-2b28-4b1e-ae6e-ac1b04411bcf" providerId="ADAL" clId="{E6563431-3A4B-42C1-98ED-B7E92FFB8B22}" dt="2019-10-23T09:24:21.481" v="2352" actId="207"/>
        <pc:sldMkLst>
          <pc:docMk/>
          <pc:sldMk cId="269509144" sldId="1758"/>
        </pc:sldMkLst>
        <pc:spChg chg="mod">
          <ac:chgData name="Yaron" userId="5aab97db-2b28-4b1e-ae6e-ac1b04411bcf" providerId="ADAL" clId="{E6563431-3A4B-42C1-98ED-B7E92FFB8B22}" dt="2019-10-23T09:24:21.481" v="2352" actId="207"/>
          <ac:spMkLst>
            <pc:docMk/>
            <pc:sldMk cId="269509144" sldId="1758"/>
            <ac:spMk id="7" creationId="{00000000-0000-0000-0000-000000000000}"/>
          </ac:spMkLst>
        </pc:spChg>
      </pc:sldChg>
      <pc:sldChg chg="modSp add">
        <pc:chgData name="Yaron" userId="5aab97db-2b28-4b1e-ae6e-ac1b04411bcf" providerId="ADAL" clId="{E6563431-3A4B-42C1-98ED-B7E92FFB8B22}" dt="2019-10-23T11:22:33.029" v="2632" actId="20577"/>
        <pc:sldMkLst>
          <pc:docMk/>
          <pc:sldMk cId="1899404160" sldId="1759"/>
        </pc:sldMkLst>
        <pc:spChg chg="mod">
          <ac:chgData name="Yaron" userId="5aab97db-2b28-4b1e-ae6e-ac1b04411bcf" providerId="ADAL" clId="{E6563431-3A4B-42C1-98ED-B7E92FFB8B22}" dt="2019-10-23T11:22:08.890" v="2618" actId="20577"/>
          <ac:spMkLst>
            <pc:docMk/>
            <pc:sldMk cId="1899404160" sldId="1759"/>
            <ac:spMk id="2" creationId="{426A2BE6-B528-499C-9827-1833557812D3}"/>
          </ac:spMkLst>
        </pc:spChg>
        <pc:spChg chg="mod">
          <ac:chgData name="Yaron" userId="5aab97db-2b28-4b1e-ae6e-ac1b04411bcf" providerId="ADAL" clId="{E6563431-3A4B-42C1-98ED-B7E92FFB8B22}" dt="2019-10-23T11:22:33.029" v="2632" actId="20577"/>
          <ac:spMkLst>
            <pc:docMk/>
            <pc:sldMk cId="1899404160" sldId="1759"/>
            <ac:spMk id="3" creationId="{7C948895-E0BE-4AA5-91F7-77B74136F225}"/>
          </ac:spMkLst>
        </pc:spChg>
      </pc:sldChg>
      <pc:sldChg chg="add del">
        <pc:chgData name="Yaron" userId="5aab97db-2b28-4b1e-ae6e-ac1b04411bcf" providerId="ADAL" clId="{E6563431-3A4B-42C1-98ED-B7E92FFB8B22}" dt="2019-10-23T09:09:19.609" v="2274" actId="2696"/>
        <pc:sldMkLst>
          <pc:docMk/>
          <pc:sldMk cId="3759763989" sldId="1759"/>
        </pc:sldMkLst>
      </pc:sldChg>
      <pc:sldChg chg="modSp add">
        <pc:chgData name="Yaron" userId="5aab97db-2b28-4b1e-ae6e-ac1b04411bcf" providerId="ADAL" clId="{E6563431-3A4B-42C1-98ED-B7E92FFB8B22}" dt="2019-10-23T09:28:49.028" v="2378" actId="207"/>
        <pc:sldMkLst>
          <pc:docMk/>
          <pc:sldMk cId="3224437002" sldId="1760"/>
        </pc:sldMkLst>
        <pc:spChg chg="mod">
          <ac:chgData name="Yaron" userId="5aab97db-2b28-4b1e-ae6e-ac1b04411bcf" providerId="ADAL" clId="{E6563431-3A4B-42C1-98ED-B7E92FFB8B22}" dt="2019-10-23T09:28:49.028" v="2378" actId="207"/>
          <ac:spMkLst>
            <pc:docMk/>
            <pc:sldMk cId="3224437002" sldId="1760"/>
            <ac:spMk id="23" creationId="{00000000-0000-0000-0000-000000000000}"/>
          </ac:spMkLst>
        </pc:spChg>
      </pc:sldChg>
      <pc:sldChg chg="add del">
        <pc:chgData name="Yaron" userId="5aab97db-2b28-4b1e-ae6e-ac1b04411bcf" providerId="ADAL" clId="{E6563431-3A4B-42C1-98ED-B7E92FFB8B22}" dt="2019-10-23T09:23:56.815" v="2347"/>
        <pc:sldMkLst>
          <pc:docMk/>
          <pc:sldMk cId="3595115306" sldId="1760"/>
        </pc:sldMkLst>
      </pc:sldChg>
      <pc:sldChg chg="addSp delSp modSp add">
        <pc:chgData name="Yaron" userId="5aab97db-2b28-4b1e-ae6e-ac1b04411bcf" providerId="ADAL" clId="{E6563431-3A4B-42C1-98ED-B7E92FFB8B22}" dt="2019-10-23T12:29:33.735" v="6144" actId="1076"/>
        <pc:sldMkLst>
          <pc:docMk/>
          <pc:sldMk cId="3759763989" sldId="1761"/>
        </pc:sldMkLst>
        <pc:spChg chg="mod">
          <ac:chgData name="Yaron" userId="5aab97db-2b28-4b1e-ae6e-ac1b04411bcf" providerId="ADAL" clId="{E6563431-3A4B-42C1-98ED-B7E92FFB8B22}" dt="2019-10-23T11:55:14.214" v="3435" actId="20577"/>
          <ac:spMkLst>
            <pc:docMk/>
            <pc:sldMk cId="3759763989" sldId="1761"/>
            <ac:spMk id="2" creationId="{791E5997-152E-4669-937F-67A4F895645C}"/>
          </ac:spMkLst>
        </pc:spChg>
        <pc:spChg chg="del mod">
          <ac:chgData name="Yaron" userId="5aab97db-2b28-4b1e-ae6e-ac1b04411bcf" providerId="ADAL" clId="{E6563431-3A4B-42C1-98ED-B7E92FFB8B22}" dt="2019-10-23T11:50:26.373" v="3276" actId="478"/>
          <ac:spMkLst>
            <pc:docMk/>
            <pc:sldMk cId="3759763989" sldId="1761"/>
            <ac:spMk id="3" creationId="{7B29193F-9997-400F-A04B-E89A58415C5A}"/>
          </ac:spMkLst>
        </pc:spChg>
        <pc:spChg chg="add mod">
          <ac:chgData name="Yaron" userId="5aab97db-2b28-4b1e-ae6e-ac1b04411bcf" providerId="ADAL" clId="{E6563431-3A4B-42C1-98ED-B7E92FFB8B22}" dt="2019-10-23T11:47:39.638" v="2947" actId="20577"/>
          <ac:spMkLst>
            <pc:docMk/>
            <pc:sldMk cId="3759763989" sldId="1761"/>
            <ac:spMk id="4" creationId="{02453E11-10A5-4B81-89D0-2AC4517B6754}"/>
          </ac:spMkLst>
        </pc:spChg>
        <pc:spChg chg="add mod">
          <ac:chgData name="Yaron" userId="5aab97db-2b28-4b1e-ae6e-ac1b04411bcf" providerId="ADAL" clId="{E6563431-3A4B-42C1-98ED-B7E92FFB8B22}" dt="2019-10-23T11:47:41.999" v="2951" actId="20577"/>
          <ac:spMkLst>
            <pc:docMk/>
            <pc:sldMk cId="3759763989" sldId="1761"/>
            <ac:spMk id="5" creationId="{B5007563-8F39-4030-8F6C-8C0181FE94D9}"/>
          </ac:spMkLst>
        </pc:spChg>
        <pc:spChg chg="add mod">
          <ac:chgData name="Yaron" userId="5aab97db-2b28-4b1e-ae6e-ac1b04411bcf" providerId="ADAL" clId="{E6563431-3A4B-42C1-98ED-B7E92FFB8B22}" dt="2019-10-23T11:28:18.929" v="2789" actId="1076"/>
          <ac:spMkLst>
            <pc:docMk/>
            <pc:sldMk cId="3759763989" sldId="1761"/>
            <ac:spMk id="6" creationId="{79B4DD49-369F-4748-8683-A0678B9A2E31}"/>
          </ac:spMkLst>
        </pc:spChg>
        <pc:spChg chg="add mod">
          <ac:chgData name="Yaron" userId="5aab97db-2b28-4b1e-ae6e-ac1b04411bcf" providerId="ADAL" clId="{E6563431-3A4B-42C1-98ED-B7E92FFB8B22}" dt="2019-10-23T11:27:01.401" v="2780" actId="1076"/>
          <ac:spMkLst>
            <pc:docMk/>
            <pc:sldMk cId="3759763989" sldId="1761"/>
            <ac:spMk id="7" creationId="{53991CF0-5F9F-4949-8BBE-8107A8242A90}"/>
          </ac:spMkLst>
        </pc:spChg>
        <pc:spChg chg="add mod">
          <ac:chgData name="Yaron" userId="5aab97db-2b28-4b1e-ae6e-ac1b04411bcf" providerId="ADAL" clId="{E6563431-3A4B-42C1-98ED-B7E92FFB8B22}" dt="2019-10-23T11:52:59.901" v="3340" actId="14100"/>
          <ac:spMkLst>
            <pc:docMk/>
            <pc:sldMk cId="3759763989" sldId="1761"/>
            <ac:spMk id="14" creationId="{322E17B2-054B-41E5-AAE3-0C11AEFC4421}"/>
          </ac:spMkLst>
        </pc:spChg>
        <pc:spChg chg="add del mod">
          <ac:chgData name="Yaron" userId="5aab97db-2b28-4b1e-ae6e-ac1b04411bcf" providerId="ADAL" clId="{E6563431-3A4B-42C1-98ED-B7E92FFB8B22}" dt="2019-10-23T11:52:44.641" v="3338"/>
          <ac:spMkLst>
            <pc:docMk/>
            <pc:sldMk cId="3759763989" sldId="1761"/>
            <ac:spMk id="15" creationId="{5D53C5AB-DBD1-4FAD-B492-F1AB09C657A0}"/>
          </ac:spMkLst>
        </pc:spChg>
        <pc:spChg chg="add mod">
          <ac:chgData name="Yaron" userId="5aab97db-2b28-4b1e-ae6e-ac1b04411bcf" providerId="ADAL" clId="{E6563431-3A4B-42C1-98ED-B7E92FFB8B22}" dt="2019-10-23T12:29:33.735" v="6144" actId="1076"/>
          <ac:spMkLst>
            <pc:docMk/>
            <pc:sldMk cId="3759763989" sldId="1761"/>
            <ac:spMk id="16" creationId="{CB232742-2B29-4D71-8DF4-BE77ABC2A1D5}"/>
          </ac:spMkLst>
        </pc:spChg>
        <pc:spChg chg="add mod">
          <ac:chgData name="Yaron" userId="5aab97db-2b28-4b1e-ae6e-ac1b04411bcf" providerId="ADAL" clId="{E6563431-3A4B-42C1-98ED-B7E92FFB8B22}" dt="2019-10-23T12:27:30.720" v="5944" actId="1076"/>
          <ac:spMkLst>
            <pc:docMk/>
            <pc:sldMk cId="3759763989" sldId="1761"/>
            <ac:spMk id="17" creationId="{909B7D9F-C26E-43A8-B93F-3E486B8C05CB}"/>
          </ac:spMkLst>
        </pc:spChg>
        <pc:cxnChg chg="add mod">
          <ac:chgData name="Yaron" userId="5aab97db-2b28-4b1e-ae6e-ac1b04411bcf" providerId="ADAL" clId="{E6563431-3A4B-42C1-98ED-B7E92FFB8B22}" dt="2019-10-23T11:28:25.513" v="2790" actId="14100"/>
          <ac:cxnSpMkLst>
            <pc:docMk/>
            <pc:sldMk cId="3759763989" sldId="1761"/>
            <ac:cxnSpMk id="8" creationId="{D20EF957-ABDE-4E4F-AA9B-DA6592FDF4AC}"/>
          </ac:cxnSpMkLst>
        </pc:cxnChg>
        <pc:cxnChg chg="add mod">
          <ac:chgData name="Yaron" userId="5aab97db-2b28-4b1e-ae6e-ac1b04411bcf" providerId="ADAL" clId="{E6563431-3A4B-42C1-98ED-B7E92FFB8B22}" dt="2019-10-23T11:28:30.288" v="2792" actId="1076"/>
          <ac:cxnSpMkLst>
            <pc:docMk/>
            <pc:sldMk cId="3759763989" sldId="1761"/>
            <ac:cxnSpMk id="11" creationId="{4A94F3F4-5247-45A2-8AA3-F67528C6F41B}"/>
          </ac:cxnSpMkLst>
        </pc:cxnChg>
        <pc:cxnChg chg="add mod">
          <ac:chgData name="Yaron" userId="5aab97db-2b28-4b1e-ae6e-ac1b04411bcf" providerId="ADAL" clId="{E6563431-3A4B-42C1-98ED-B7E92FFB8B22}" dt="2019-10-23T11:28:46.297" v="2796" actId="1076"/>
          <ac:cxnSpMkLst>
            <pc:docMk/>
            <pc:sldMk cId="3759763989" sldId="1761"/>
            <ac:cxnSpMk id="12" creationId="{58B2FF4F-3404-4062-8833-9DFC5ED09940}"/>
          </ac:cxnSpMkLst>
        </pc:cxnChg>
      </pc:sldChg>
      <pc:sldChg chg="modSp add">
        <pc:chgData name="Yaron" userId="5aab97db-2b28-4b1e-ae6e-ac1b04411bcf" providerId="ADAL" clId="{E6563431-3A4B-42C1-98ED-B7E92FFB8B22}" dt="2019-10-23T09:29:44.369" v="2483" actId="207"/>
        <pc:sldMkLst>
          <pc:docMk/>
          <pc:sldMk cId="1688060257" sldId="1762"/>
        </pc:sldMkLst>
        <pc:spChg chg="mod">
          <ac:chgData name="Yaron" userId="5aab97db-2b28-4b1e-ae6e-ac1b04411bcf" providerId="ADAL" clId="{E6563431-3A4B-42C1-98ED-B7E92FFB8B22}" dt="2019-10-23T09:29:44.369" v="2483" actId="207"/>
          <ac:spMkLst>
            <pc:docMk/>
            <pc:sldMk cId="1688060257" sldId="1762"/>
            <ac:spMk id="12" creationId="{00000000-0000-0000-0000-000000000000}"/>
          </ac:spMkLst>
        </pc:spChg>
      </pc:sldChg>
      <pc:sldChg chg="modSp add">
        <pc:chgData name="Yaron" userId="5aab97db-2b28-4b1e-ae6e-ac1b04411bcf" providerId="ADAL" clId="{E6563431-3A4B-42C1-98ED-B7E92FFB8B22}" dt="2019-10-23T12:37:46.390" v="6643" actId="20577"/>
        <pc:sldMkLst>
          <pc:docMk/>
          <pc:sldMk cId="789435454" sldId="1763"/>
        </pc:sldMkLst>
        <pc:spChg chg="mod">
          <ac:chgData name="Yaron" userId="5aab97db-2b28-4b1e-ae6e-ac1b04411bcf" providerId="ADAL" clId="{E6563431-3A4B-42C1-98ED-B7E92FFB8B22}" dt="2019-10-23T09:29:00.927" v="2397" actId="20577"/>
          <ac:spMkLst>
            <pc:docMk/>
            <pc:sldMk cId="789435454" sldId="1763"/>
            <ac:spMk id="2" creationId="{25A92FC1-0255-4A5F-B929-AE25B22F813E}"/>
          </ac:spMkLst>
        </pc:spChg>
        <pc:spChg chg="mod">
          <ac:chgData name="Yaron" userId="5aab97db-2b28-4b1e-ae6e-ac1b04411bcf" providerId="ADAL" clId="{E6563431-3A4B-42C1-98ED-B7E92FFB8B22}" dt="2019-10-23T12:37:46.390" v="6643" actId="20577"/>
          <ac:spMkLst>
            <pc:docMk/>
            <pc:sldMk cId="789435454" sldId="1763"/>
            <ac:spMk id="3" creationId="{7A5FB7D8-70AC-4F99-959E-D4F2A8D93CE3}"/>
          </ac:spMkLst>
        </pc:spChg>
      </pc:sldChg>
      <pc:sldChg chg="modSp add">
        <pc:chgData name="Yaron" userId="5aab97db-2b28-4b1e-ae6e-ac1b04411bcf" providerId="ADAL" clId="{E6563431-3A4B-42C1-98ED-B7E92FFB8B22}" dt="2019-10-23T09:30:26.643" v="2489" actId="207"/>
        <pc:sldMkLst>
          <pc:docMk/>
          <pc:sldMk cId="4127001850" sldId="1764"/>
        </pc:sldMkLst>
        <pc:spChg chg="mod">
          <ac:chgData name="Yaron" userId="5aab97db-2b28-4b1e-ae6e-ac1b04411bcf" providerId="ADAL" clId="{E6563431-3A4B-42C1-98ED-B7E92FFB8B22}" dt="2019-10-23T09:30:26.643" v="2489" actId="207"/>
          <ac:spMkLst>
            <pc:docMk/>
            <pc:sldMk cId="4127001850" sldId="1764"/>
            <ac:spMk id="16" creationId="{00000000-0000-0000-0000-000000000000}"/>
          </ac:spMkLst>
        </pc:spChg>
      </pc:sldChg>
      <pc:sldChg chg="add del">
        <pc:chgData name="Yaron" userId="5aab97db-2b28-4b1e-ae6e-ac1b04411bcf" providerId="ADAL" clId="{E6563431-3A4B-42C1-98ED-B7E92FFB8B22}" dt="2019-10-23T09:30:02.426" v="2485"/>
        <pc:sldMkLst>
          <pc:docMk/>
          <pc:sldMk cId="318315862" sldId="1765"/>
        </pc:sldMkLst>
      </pc:sldChg>
      <pc:sldChg chg="add del">
        <pc:chgData name="Yaron" userId="5aab97db-2b28-4b1e-ae6e-ac1b04411bcf" providerId="ADAL" clId="{E6563431-3A4B-42C1-98ED-B7E92FFB8B22}" dt="2019-10-23T14:57:29.299" v="9339" actId="2696"/>
        <pc:sldMkLst>
          <pc:docMk/>
          <pc:sldMk cId="2997614714" sldId="1765"/>
        </pc:sldMkLst>
      </pc:sldChg>
      <pc:sldChg chg="modSp add">
        <pc:chgData name="Yaron" userId="5aab97db-2b28-4b1e-ae6e-ac1b04411bcf" providerId="ADAL" clId="{E6563431-3A4B-42C1-98ED-B7E92FFB8B22}" dt="2019-10-23T11:06:09.156" v="2533" actId="207"/>
        <pc:sldMkLst>
          <pc:docMk/>
          <pc:sldMk cId="2689723703" sldId="1766"/>
        </pc:sldMkLst>
        <pc:spChg chg="mod">
          <ac:chgData name="Yaron" userId="5aab97db-2b28-4b1e-ae6e-ac1b04411bcf" providerId="ADAL" clId="{E6563431-3A4B-42C1-98ED-B7E92FFB8B22}" dt="2019-10-23T11:06:09.156" v="2533" actId="207"/>
          <ac:spMkLst>
            <pc:docMk/>
            <pc:sldMk cId="2689723703" sldId="1766"/>
            <ac:spMk id="18" creationId="{00000000-0000-0000-0000-000000000000}"/>
          </ac:spMkLst>
        </pc:spChg>
      </pc:sldChg>
      <pc:sldChg chg="modSp add del">
        <pc:chgData name="Yaron" userId="5aab97db-2b28-4b1e-ae6e-ac1b04411bcf" providerId="ADAL" clId="{E6563431-3A4B-42C1-98ED-B7E92FFB8B22}" dt="2019-10-23T15:28:14.425" v="9981" actId="2696"/>
        <pc:sldMkLst>
          <pc:docMk/>
          <pc:sldMk cId="3838562799" sldId="1767"/>
        </pc:sldMkLst>
        <pc:spChg chg="mod">
          <ac:chgData name="Yaron" userId="5aab97db-2b28-4b1e-ae6e-ac1b04411bcf" providerId="ADAL" clId="{E6563431-3A4B-42C1-98ED-B7E92FFB8B22}" dt="2019-10-23T09:30:56.066" v="2528" actId="20577"/>
          <ac:spMkLst>
            <pc:docMk/>
            <pc:sldMk cId="3838562799" sldId="1767"/>
            <ac:spMk id="2" creationId="{F0ECFE68-EECD-4870-8441-E7B5DBD552DD}"/>
          </ac:spMkLst>
        </pc:spChg>
      </pc:sldChg>
      <pc:sldChg chg="modSp add ord">
        <pc:chgData name="Yaron" userId="5aab97db-2b28-4b1e-ae6e-ac1b04411bcf" providerId="ADAL" clId="{E6563431-3A4B-42C1-98ED-B7E92FFB8B22}" dt="2019-10-23T11:07:04.363" v="2543" actId="207"/>
        <pc:sldMkLst>
          <pc:docMk/>
          <pc:sldMk cId="3535837486" sldId="1768"/>
        </pc:sldMkLst>
        <pc:spChg chg="mod">
          <ac:chgData name="Yaron" userId="5aab97db-2b28-4b1e-ae6e-ac1b04411bcf" providerId="ADAL" clId="{E6563431-3A4B-42C1-98ED-B7E92FFB8B22}" dt="2019-10-23T11:07:04.363" v="2543" actId="207"/>
          <ac:spMkLst>
            <pc:docMk/>
            <pc:sldMk cId="3535837486" sldId="1768"/>
            <ac:spMk id="13" creationId="{00000000-0000-0000-0000-000000000000}"/>
          </ac:spMkLst>
        </pc:spChg>
      </pc:sldChg>
      <pc:sldChg chg="modSp add ord">
        <pc:chgData name="Yaron" userId="5aab97db-2b28-4b1e-ae6e-ac1b04411bcf" providerId="ADAL" clId="{E6563431-3A4B-42C1-98ED-B7E92FFB8B22}" dt="2019-10-23T11:06:50.550" v="2539"/>
        <pc:sldMkLst>
          <pc:docMk/>
          <pc:sldMk cId="1323954081" sldId="1769"/>
        </pc:sldMkLst>
        <pc:spChg chg="mod">
          <ac:chgData name="Yaron" userId="5aab97db-2b28-4b1e-ae6e-ac1b04411bcf" providerId="ADAL" clId="{E6563431-3A4B-42C1-98ED-B7E92FFB8B22}" dt="2019-10-23T11:06:33.117" v="2537" actId="207"/>
          <ac:spMkLst>
            <pc:docMk/>
            <pc:sldMk cId="1323954081" sldId="1769"/>
            <ac:spMk id="19" creationId="{00000000-0000-0000-0000-000000000000}"/>
          </ac:spMkLst>
        </pc:spChg>
      </pc:sldChg>
      <pc:sldChg chg="modSp add">
        <pc:chgData name="Yaron" userId="5aab97db-2b28-4b1e-ae6e-ac1b04411bcf" providerId="ADAL" clId="{E6563431-3A4B-42C1-98ED-B7E92FFB8B22}" dt="2019-10-23T11:07:44.094" v="2549" actId="207"/>
        <pc:sldMkLst>
          <pc:docMk/>
          <pc:sldMk cId="1700140911" sldId="1770"/>
        </pc:sldMkLst>
        <pc:spChg chg="mod">
          <ac:chgData name="Yaron" userId="5aab97db-2b28-4b1e-ae6e-ac1b04411bcf" providerId="ADAL" clId="{E6563431-3A4B-42C1-98ED-B7E92FFB8B22}" dt="2019-10-23T11:07:44.094" v="2549" actId="207"/>
          <ac:spMkLst>
            <pc:docMk/>
            <pc:sldMk cId="1700140911" sldId="1770"/>
            <ac:spMk id="8" creationId="{00000000-0000-0000-0000-000000000000}"/>
          </ac:spMkLst>
        </pc:spChg>
      </pc:sldChg>
      <pc:sldChg chg="modSp add">
        <pc:chgData name="Yaron" userId="5aab97db-2b28-4b1e-ae6e-ac1b04411bcf" providerId="ADAL" clId="{E6563431-3A4B-42C1-98ED-B7E92FFB8B22}" dt="2019-10-23T11:08:16.081" v="2555" actId="207"/>
        <pc:sldMkLst>
          <pc:docMk/>
          <pc:sldMk cId="2065654033" sldId="1771"/>
        </pc:sldMkLst>
        <pc:spChg chg="mod">
          <ac:chgData name="Yaron" userId="5aab97db-2b28-4b1e-ae6e-ac1b04411bcf" providerId="ADAL" clId="{E6563431-3A4B-42C1-98ED-B7E92FFB8B22}" dt="2019-10-23T11:08:16.081" v="2555" actId="207"/>
          <ac:spMkLst>
            <pc:docMk/>
            <pc:sldMk cId="2065654033" sldId="1771"/>
            <ac:spMk id="20" creationId="{00000000-0000-0000-0000-000000000000}"/>
          </ac:spMkLst>
        </pc:spChg>
      </pc:sldChg>
      <pc:sldChg chg="modSp add">
        <pc:chgData name="Yaron" userId="5aab97db-2b28-4b1e-ae6e-ac1b04411bcf" providerId="ADAL" clId="{E6563431-3A4B-42C1-98ED-B7E92FFB8B22}" dt="2019-10-23T11:08:57.292" v="2560" actId="207"/>
        <pc:sldMkLst>
          <pc:docMk/>
          <pc:sldMk cId="938386926" sldId="1772"/>
        </pc:sldMkLst>
        <pc:spChg chg="mod">
          <ac:chgData name="Yaron" userId="5aab97db-2b28-4b1e-ae6e-ac1b04411bcf" providerId="ADAL" clId="{E6563431-3A4B-42C1-98ED-B7E92FFB8B22}" dt="2019-10-23T11:08:57.292" v="2560" actId="207"/>
          <ac:spMkLst>
            <pc:docMk/>
            <pc:sldMk cId="938386926" sldId="1772"/>
            <ac:spMk id="5" creationId="{00000000-0000-0000-0000-000000000000}"/>
          </ac:spMkLst>
        </pc:spChg>
      </pc:sldChg>
      <pc:sldChg chg="add del">
        <pc:chgData name="Yaron" userId="5aab97db-2b28-4b1e-ae6e-ac1b04411bcf" providerId="ADAL" clId="{E6563431-3A4B-42C1-98ED-B7E92FFB8B22}" dt="2019-10-24T08:22:50.028" v="15306" actId="2696"/>
        <pc:sldMkLst>
          <pc:docMk/>
          <pc:sldMk cId="2494429751" sldId="1773"/>
        </pc:sldMkLst>
      </pc:sldChg>
      <pc:sldChg chg="add del">
        <pc:chgData name="Yaron" userId="5aab97db-2b28-4b1e-ae6e-ac1b04411bcf" providerId="ADAL" clId="{E6563431-3A4B-42C1-98ED-B7E92FFB8B22}" dt="2019-10-24T08:22:51.900" v="15307" actId="2696"/>
        <pc:sldMkLst>
          <pc:docMk/>
          <pc:sldMk cId="3649643866" sldId="1774"/>
        </pc:sldMkLst>
      </pc:sldChg>
      <pc:sldChg chg="add del">
        <pc:chgData name="Yaron" userId="5aab97db-2b28-4b1e-ae6e-ac1b04411bcf" providerId="ADAL" clId="{E6563431-3A4B-42C1-98ED-B7E92FFB8B22}" dt="2019-10-23T11:11:04.610" v="2569" actId="2696"/>
        <pc:sldMkLst>
          <pc:docMk/>
          <pc:sldMk cId="175172403" sldId="1775"/>
        </pc:sldMkLst>
      </pc:sldChg>
      <pc:sldChg chg="modSp add">
        <pc:chgData name="Yaron" userId="5aab97db-2b28-4b1e-ae6e-ac1b04411bcf" providerId="ADAL" clId="{E6563431-3A4B-42C1-98ED-B7E92FFB8B22}" dt="2019-10-23T11:11:54.555" v="2572" actId="207"/>
        <pc:sldMkLst>
          <pc:docMk/>
          <pc:sldMk cId="681774017" sldId="1775"/>
        </pc:sldMkLst>
        <pc:spChg chg="mod">
          <ac:chgData name="Yaron" userId="5aab97db-2b28-4b1e-ae6e-ac1b04411bcf" providerId="ADAL" clId="{E6563431-3A4B-42C1-98ED-B7E92FFB8B22}" dt="2019-10-23T11:11:47.661" v="2571" actId="207"/>
          <ac:spMkLst>
            <pc:docMk/>
            <pc:sldMk cId="681774017" sldId="1775"/>
            <ac:spMk id="5" creationId="{00000000-0000-0000-0000-000000000000}"/>
          </ac:spMkLst>
        </pc:spChg>
        <pc:spChg chg="mod">
          <ac:chgData name="Yaron" userId="5aab97db-2b28-4b1e-ae6e-ac1b04411bcf" providerId="ADAL" clId="{E6563431-3A4B-42C1-98ED-B7E92FFB8B22}" dt="2019-10-23T11:11:54.555" v="2572" actId="207"/>
          <ac:spMkLst>
            <pc:docMk/>
            <pc:sldMk cId="681774017" sldId="1775"/>
            <ac:spMk id="9" creationId="{00000000-0000-0000-0000-000000000000}"/>
          </ac:spMkLst>
        </pc:spChg>
      </pc:sldChg>
      <pc:sldChg chg="add">
        <pc:chgData name="Yaron" userId="5aab97db-2b28-4b1e-ae6e-ac1b04411bcf" providerId="ADAL" clId="{E6563431-3A4B-42C1-98ED-B7E92FFB8B22}" dt="2019-10-23T11:12:01.772" v="2573"/>
        <pc:sldMkLst>
          <pc:docMk/>
          <pc:sldMk cId="1402897279" sldId="1776"/>
        </pc:sldMkLst>
      </pc:sldChg>
      <pc:sldChg chg="addSp modSp add">
        <pc:chgData name="Yaron" userId="5aab97db-2b28-4b1e-ae6e-ac1b04411bcf" providerId="ADAL" clId="{E6563431-3A4B-42C1-98ED-B7E92FFB8B22}" dt="2019-10-24T06:53:22.568" v="10581" actId="115"/>
        <pc:sldMkLst>
          <pc:docMk/>
          <pc:sldMk cId="876642068" sldId="1777"/>
        </pc:sldMkLst>
        <pc:spChg chg="mod">
          <ac:chgData name="Yaron" userId="5aab97db-2b28-4b1e-ae6e-ac1b04411bcf" providerId="ADAL" clId="{E6563431-3A4B-42C1-98ED-B7E92FFB8B22}" dt="2019-10-23T11:22:19.363" v="2629" actId="20577"/>
          <ac:spMkLst>
            <pc:docMk/>
            <pc:sldMk cId="876642068" sldId="1777"/>
            <ac:spMk id="2" creationId="{426A2BE6-B528-499C-9827-1833557812D3}"/>
          </ac:spMkLst>
        </pc:spChg>
        <pc:spChg chg="mod">
          <ac:chgData name="Yaron" userId="5aab97db-2b28-4b1e-ae6e-ac1b04411bcf" providerId="ADAL" clId="{E6563431-3A4B-42C1-98ED-B7E92FFB8B22}" dt="2019-10-24T06:53:22.568" v="10581" actId="115"/>
          <ac:spMkLst>
            <pc:docMk/>
            <pc:sldMk cId="876642068" sldId="1777"/>
            <ac:spMk id="3" creationId="{7C948895-E0BE-4AA5-91F7-77B74136F225}"/>
          </ac:spMkLst>
        </pc:spChg>
        <pc:graphicFrameChg chg="add mod modGraphic">
          <ac:chgData name="Yaron" userId="5aab97db-2b28-4b1e-ae6e-ac1b04411bcf" providerId="ADAL" clId="{E6563431-3A4B-42C1-98ED-B7E92FFB8B22}" dt="2019-10-24T06:52:51.253" v="10496" actId="1076"/>
          <ac:graphicFrameMkLst>
            <pc:docMk/>
            <pc:sldMk cId="876642068" sldId="1777"/>
            <ac:graphicFrameMk id="4" creationId="{C1B2A115-0B21-471E-BDCD-E386760567A3}"/>
          </ac:graphicFrameMkLst>
        </pc:graphicFrameChg>
      </pc:sldChg>
      <pc:sldChg chg="add del">
        <pc:chgData name="Yaron" userId="5aab97db-2b28-4b1e-ae6e-ac1b04411bcf" providerId="ADAL" clId="{E6563431-3A4B-42C1-98ED-B7E92FFB8B22}" dt="2019-10-23T11:17:55.761" v="2577" actId="2696"/>
        <pc:sldMkLst>
          <pc:docMk/>
          <pc:sldMk cId="3491465161" sldId="1777"/>
        </pc:sldMkLst>
      </pc:sldChg>
      <pc:sldChg chg="modSp add">
        <pc:chgData name="Yaron" userId="5aab97db-2b28-4b1e-ae6e-ac1b04411bcf" providerId="ADAL" clId="{E6563431-3A4B-42C1-98ED-B7E92FFB8B22}" dt="2019-10-23T11:22:44.914" v="2663" actId="20577"/>
        <pc:sldMkLst>
          <pc:docMk/>
          <pc:sldMk cId="1440029361" sldId="1778"/>
        </pc:sldMkLst>
        <pc:spChg chg="mod">
          <ac:chgData name="Yaron" userId="5aab97db-2b28-4b1e-ae6e-ac1b04411bcf" providerId="ADAL" clId="{E6563431-3A4B-42C1-98ED-B7E92FFB8B22}" dt="2019-10-23T11:22:44.914" v="2663" actId="20577"/>
          <ac:spMkLst>
            <pc:docMk/>
            <pc:sldMk cId="1440029361" sldId="1778"/>
            <ac:spMk id="2" creationId="{426A2BE6-B528-499C-9827-1833557812D3}"/>
          </ac:spMkLst>
        </pc:spChg>
      </pc:sldChg>
      <pc:sldChg chg="addSp delSp modSp add">
        <pc:chgData name="Yaron" userId="5aab97db-2b28-4b1e-ae6e-ac1b04411bcf" providerId="ADAL" clId="{E6563431-3A4B-42C1-98ED-B7E92FFB8B22}" dt="2019-10-24T07:12:53.074" v="11307" actId="1076"/>
        <pc:sldMkLst>
          <pc:docMk/>
          <pc:sldMk cId="2509657718" sldId="1779"/>
        </pc:sldMkLst>
        <pc:spChg chg="mod">
          <ac:chgData name="Yaron" userId="5aab97db-2b28-4b1e-ae6e-ac1b04411bcf" providerId="ADAL" clId="{E6563431-3A4B-42C1-98ED-B7E92FFB8B22}" dt="2019-10-23T11:22:57.946" v="2681" actId="20577"/>
          <ac:spMkLst>
            <pc:docMk/>
            <pc:sldMk cId="2509657718" sldId="1779"/>
            <ac:spMk id="2" creationId="{426A2BE6-B528-499C-9827-1833557812D3}"/>
          </ac:spMkLst>
        </pc:spChg>
        <pc:spChg chg="del mod">
          <ac:chgData name="Yaron" userId="5aab97db-2b28-4b1e-ae6e-ac1b04411bcf" providerId="ADAL" clId="{E6563431-3A4B-42C1-98ED-B7E92FFB8B22}" dt="2019-10-24T06:56:34.556" v="10585" actId="478"/>
          <ac:spMkLst>
            <pc:docMk/>
            <pc:sldMk cId="2509657718" sldId="1779"/>
            <ac:spMk id="3" creationId="{7C948895-E0BE-4AA5-91F7-77B74136F225}"/>
          </ac:spMkLst>
        </pc:spChg>
        <pc:spChg chg="add del mod">
          <ac:chgData name="Yaron" userId="5aab97db-2b28-4b1e-ae6e-ac1b04411bcf" providerId="ADAL" clId="{E6563431-3A4B-42C1-98ED-B7E92FFB8B22}" dt="2019-10-24T06:56:34.558" v="10587"/>
          <ac:spMkLst>
            <pc:docMk/>
            <pc:sldMk cId="2509657718" sldId="1779"/>
            <ac:spMk id="4" creationId="{267D805A-7FCF-46C3-80E2-4B529249DCE2}"/>
          </ac:spMkLst>
        </pc:spChg>
        <pc:spChg chg="add mod">
          <ac:chgData name="Yaron" userId="5aab97db-2b28-4b1e-ae6e-ac1b04411bcf" providerId="ADAL" clId="{E6563431-3A4B-42C1-98ED-B7E92FFB8B22}" dt="2019-10-24T07:01:30.324" v="10857" actId="1076"/>
          <ac:spMkLst>
            <pc:docMk/>
            <pc:sldMk cId="2509657718" sldId="1779"/>
            <ac:spMk id="5" creationId="{D819A167-AF78-4D9D-8533-CA1D41490FC0}"/>
          </ac:spMkLst>
        </pc:spChg>
        <pc:spChg chg="add mod">
          <ac:chgData name="Yaron" userId="5aab97db-2b28-4b1e-ae6e-ac1b04411bcf" providerId="ADAL" clId="{E6563431-3A4B-42C1-98ED-B7E92FFB8B22}" dt="2019-10-24T07:02:04.967" v="10862" actId="1076"/>
          <ac:spMkLst>
            <pc:docMk/>
            <pc:sldMk cId="2509657718" sldId="1779"/>
            <ac:spMk id="6" creationId="{9BE58B96-5C1F-44AB-99A8-BC7E374582A7}"/>
          </ac:spMkLst>
        </pc:spChg>
        <pc:spChg chg="add mod">
          <ac:chgData name="Yaron" userId="5aab97db-2b28-4b1e-ae6e-ac1b04411bcf" providerId="ADAL" clId="{E6563431-3A4B-42C1-98ED-B7E92FFB8B22}" dt="2019-10-24T07:06:55.139" v="11059" actId="207"/>
          <ac:spMkLst>
            <pc:docMk/>
            <pc:sldMk cId="2509657718" sldId="1779"/>
            <ac:spMk id="7" creationId="{27E7FB9E-D243-435D-B9EF-7B2A8512114D}"/>
          </ac:spMkLst>
        </pc:spChg>
        <pc:spChg chg="add mod">
          <ac:chgData name="Yaron" userId="5aab97db-2b28-4b1e-ae6e-ac1b04411bcf" providerId="ADAL" clId="{E6563431-3A4B-42C1-98ED-B7E92FFB8B22}" dt="2019-10-24T07:06:52.547" v="11058" actId="207"/>
          <ac:spMkLst>
            <pc:docMk/>
            <pc:sldMk cId="2509657718" sldId="1779"/>
            <ac:spMk id="8" creationId="{D8CBBCEF-D259-4758-9C5C-04FAD8B6D20A}"/>
          </ac:spMkLst>
        </pc:spChg>
        <pc:spChg chg="add mod">
          <ac:chgData name="Yaron" userId="5aab97db-2b28-4b1e-ae6e-ac1b04411bcf" providerId="ADAL" clId="{E6563431-3A4B-42C1-98ED-B7E92FFB8B22}" dt="2019-10-24T07:06:59.010" v="11060" actId="207"/>
          <ac:spMkLst>
            <pc:docMk/>
            <pc:sldMk cId="2509657718" sldId="1779"/>
            <ac:spMk id="9" creationId="{B255BFD5-A5A7-44FB-87D9-812700498D4E}"/>
          </ac:spMkLst>
        </pc:spChg>
        <pc:spChg chg="add mod">
          <ac:chgData name="Yaron" userId="5aab97db-2b28-4b1e-ae6e-ac1b04411bcf" providerId="ADAL" clId="{E6563431-3A4B-42C1-98ED-B7E92FFB8B22}" dt="2019-10-24T07:06:49.019" v="11057" actId="207"/>
          <ac:spMkLst>
            <pc:docMk/>
            <pc:sldMk cId="2509657718" sldId="1779"/>
            <ac:spMk id="10" creationId="{0AE63B25-6C7E-4757-A54B-8B97DB74D508}"/>
          </ac:spMkLst>
        </pc:spChg>
        <pc:spChg chg="add mod">
          <ac:chgData name="Yaron" userId="5aab97db-2b28-4b1e-ae6e-ac1b04411bcf" providerId="ADAL" clId="{E6563431-3A4B-42C1-98ED-B7E92FFB8B22}" dt="2019-10-24T07:07:06.779" v="11061" actId="207"/>
          <ac:spMkLst>
            <pc:docMk/>
            <pc:sldMk cId="2509657718" sldId="1779"/>
            <ac:spMk id="11" creationId="{A9B52C9C-6677-451E-8A2A-15B181F71D0C}"/>
          </ac:spMkLst>
        </pc:spChg>
        <pc:spChg chg="add mod">
          <ac:chgData name="Yaron" userId="5aab97db-2b28-4b1e-ae6e-ac1b04411bcf" providerId="ADAL" clId="{E6563431-3A4B-42C1-98ED-B7E92FFB8B22}" dt="2019-10-24T07:06:46.179" v="11056" actId="207"/>
          <ac:spMkLst>
            <pc:docMk/>
            <pc:sldMk cId="2509657718" sldId="1779"/>
            <ac:spMk id="12" creationId="{C54E82E9-EF4E-43B2-B5C2-F98BDBC9E31A}"/>
          </ac:spMkLst>
        </pc:spChg>
        <pc:spChg chg="add mod">
          <ac:chgData name="Yaron" userId="5aab97db-2b28-4b1e-ae6e-ac1b04411bcf" providerId="ADAL" clId="{E6563431-3A4B-42C1-98ED-B7E92FFB8B22}" dt="2019-10-24T07:07:15.723" v="11063" actId="208"/>
          <ac:spMkLst>
            <pc:docMk/>
            <pc:sldMk cId="2509657718" sldId="1779"/>
            <ac:spMk id="13" creationId="{1C0539B1-0428-4AC3-B69A-F606E05B0C14}"/>
          </ac:spMkLst>
        </pc:spChg>
        <pc:spChg chg="add del mod">
          <ac:chgData name="Yaron" userId="5aab97db-2b28-4b1e-ae6e-ac1b04411bcf" providerId="ADAL" clId="{E6563431-3A4B-42C1-98ED-B7E92FFB8B22}" dt="2019-10-24T07:04:00.114" v="10952" actId="478"/>
          <ac:spMkLst>
            <pc:docMk/>
            <pc:sldMk cId="2509657718" sldId="1779"/>
            <ac:spMk id="14" creationId="{7FD92F92-2819-4441-A085-F648FDF7D1B3}"/>
          </ac:spMkLst>
        </pc:spChg>
        <pc:spChg chg="add mod">
          <ac:chgData name="Yaron" userId="5aab97db-2b28-4b1e-ae6e-ac1b04411bcf" providerId="ADAL" clId="{E6563431-3A4B-42C1-98ED-B7E92FFB8B22}" dt="2019-10-24T07:07:18.058" v="11065" actId="208"/>
          <ac:spMkLst>
            <pc:docMk/>
            <pc:sldMk cId="2509657718" sldId="1779"/>
            <ac:spMk id="15" creationId="{BA625971-B35A-4384-BC02-9EFE1E4B0D88}"/>
          </ac:spMkLst>
        </pc:spChg>
        <pc:spChg chg="add del">
          <ac:chgData name="Yaron" userId="5aab97db-2b28-4b1e-ae6e-ac1b04411bcf" providerId="ADAL" clId="{E6563431-3A4B-42C1-98ED-B7E92FFB8B22}" dt="2019-10-24T07:03:57.187" v="10951" actId="478"/>
          <ac:spMkLst>
            <pc:docMk/>
            <pc:sldMk cId="2509657718" sldId="1779"/>
            <ac:spMk id="16" creationId="{0F34E774-6066-4F57-93A8-A3349CB26842}"/>
          </ac:spMkLst>
        </pc:spChg>
        <pc:spChg chg="add mod">
          <ac:chgData name="Yaron" userId="5aab97db-2b28-4b1e-ae6e-ac1b04411bcf" providerId="ADAL" clId="{E6563431-3A4B-42C1-98ED-B7E92FFB8B22}" dt="2019-10-24T07:07:25.099" v="11070" actId="208"/>
          <ac:spMkLst>
            <pc:docMk/>
            <pc:sldMk cId="2509657718" sldId="1779"/>
            <ac:spMk id="17" creationId="{7142ECA4-6156-47DF-9458-34CE786601B2}"/>
          </ac:spMkLst>
        </pc:spChg>
        <pc:spChg chg="add mod">
          <ac:chgData name="Yaron" userId="5aab97db-2b28-4b1e-ae6e-ac1b04411bcf" providerId="ADAL" clId="{E6563431-3A4B-42C1-98ED-B7E92FFB8B22}" dt="2019-10-24T07:07:29.235" v="11072" actId="208"/>
          <ac:spMkLst>
            <pc:docMk/>
            <pc:sldMk cId="2509657718" sldId="1779"/>
            <ac:spMk id="18" creationId="{8B4FEE3C-B77C-4A65-96C9-F13D9A524ACE}"/>
          </ac:spMkLst>
        </pc:spChg>
        <pc:spChg chg="add mod">
          <ac:chgData name="Yaron" userId="5aab97db-2b28-4b1e-ae6e-ac1b04411bcf" providerId="ADAL" clId="{E6563431-3A4B-42C1-98ED-B7E92FFB8B22}" dt="2019-10-24T07:07:20.611" v="11067" actId="208"/>
          <ac:spMkLst>
            <pc:docMk/>
            <pc:sldMk cId="2509657718" sldId="1779"/>
            <ac:spMk id="19" creationId="{6C186607-42E0-447F-9B13-D894EEA10C25}"/>
          </ac:spMkLst>
        </pc:spChg>
        <pc:spChg chg="add mod">
          <ac:chgData name="Yaron" userId="5aab97db-2b28-4b1e-ae6e-ac1b04411bcf" providerId="ADAL" clId="{E6563431-3A4B-42C1-98ED-B7E92FFB8B22}" dt="2019-10-24T07:07:32.043" v="11074" actId="208"/>
          <ac:spMkLst>
            <pc:docMk/>
            <pc:sldMk cId="2509657718" sldId="1779"/>
            <ac:spMk id="20" creationId="{62277833-28BE-4731-BAE9-B866B90E710B}"/>
          </ac:spMkLst>
        </pc:spChg>
        <pc:spChg chg="add mod">
          <ac:chgData name="Yaron" userId="5aab97db-2b28-4b1e-ae6e-ac1b04411bcf" providerId="ADAL" clId="{E6563431-3A4B-42C1-98ED-B7E92FFB8B22}" dt="2019-10-24T07:12:53.074" v="11307" actId="1076"/>
          <ac:spMkLst>
            <pc:docMk/>
            <pc:sldMk cId="2509657718" sldId="1779"/>
            <ac:spMk id="45" creationId="{D15F741A-B462-430D-A654-AF817261EF5F}"/>
          </ac:spMkLst>
        </pc:spChg>
        <pc:spChg chg="add mod">
          <ac:chgData name="Yaron" userId="5aab97db-2b28-4b1e-ae6e-ac1b04411bcf" providerId="ADAL" clId="{E6563431-3A4B-42C1-98ED-B7E92FFB8B22}" dt="2019-10-24T07:12:48.881" v="11306" actId="14100"/>
          <ac:spMkLst>
            <pc:docMk/>
            <pc:sldMk cId="2509657718" sldId="1779"/>
            <ac:spMk id="50" creationId="{1E4A6943-6182-48C4-AEB8-12DDA1FDA676}"/>
          </ac:spMkLst>
        </pc:spChg>
        <pc:spChg chg="add mod">
          <ac:chgData name="Yaron" userId="5aab97db-2b28-4b1e-ae6e-ac1b04411bcf" providerId="ADAL" clId="{E6563431-3A4B-42C1-98ED-B7E92FFB8B22}" dt="2019-10-24T07:12:44.422" v="11305" actId="1076"/>
          <ac:spMkLst>
            <pc:docMk/>
            <pc:sldMk cId="2509657718" sldId="1779"/>
            <ac:spMk id="51" creationId="{E19A21FC-7672-4F0F-8950-8430BDCB3805}"/>
          </ac:spMkLst>
        </pc:spChg>
        <pc:cxnChg chg="add mod">
          <ac:chgData name="Yaron" userId="5aab97db-2b28-4b1e-ae6e-ac1b04411bcf" providerId="ADAL" clId="{E6563431-3A4B-42C1-98ED-B7E92FFB8B22}" dt="2019-10-24T07:07:42.900" v="11076" actId="208"/>
          <ac:cxnSpMkLst>
            <pc:docMk/>
            <pc:sldMk cId="2509657718" sldId="1779"/>
            <ac:cxnSpMk id="22" creationId="{431816C9-8EA9-4437-9AC9-E3AE56B96112}"/>
          </ac:cxnSpMkLst>
        </pc:cxnChg>
        <pc:cxnChg chg="add mod">
          <ac:chgData name="Yaron" userId="5aab97db-2b28-4b1e-ae6e-ac1b04411bcf" providerId="ADAL" clId="{E6563431-3A4B-42C1-98ED-B7E92FFB8B22}" dt="2019-10-24T07:07:53.844" v="11078" actId="208"/>
          <ac:cxnSpMkLst>
            <pc:docMk/>
            <pc:sldMk cId="2509657718" sldId="1779"/>
            <ac:cxnSpMk id="24" creationId="{0120FDEB-8F70-40FF-9974-FE9DBC0C6D38}"/>
          </ac:cxnSpMkLst>
        </pc:cxnChg>
        <pc:cxnChg chg="add mod">
          <ac:chgData name="Yaron" userId="5aab97db-2b28-4b1e-ae6e-ac1b04411bcf" providerId="ADAL" clId="{E6563431-3A4B-42C1-98ED-B7E92FFB8B22}" dt="2019-10-24T07:08:01.588" v="11080" actId="208"/>
          <ac:cxnSpMkLst>
            <pc:docMk/>
            <pc:sldMk cId="2509657718" sldId="1779"/>
            <ac:cxnSpMk id="26" creationId="{F6FBBD76-1D9A-4A54-A36A-57A71340449A}"/>
          </ac:cxnSpMkLst>
        </pc:cxnChg>
        <pc:cxnChg chg="add mod">
          <ac:chgData name="Yaron" userId="5aab97db-2b28-4b1e-ae6e-ac1b04411bcf" providerId="ADAL" clId="{E6563431-3A4B-42C1-98ED-B7E92FFB8B22}" dt="2019-10-24T07:08:54.155" v="11090" actId="208"/>
          <ac:cxnSpMkLst>
            <pc:docMk/>
            <pc:sldMk cId="2509657718" sldId="1779"/>
            <ac:cxnSpMk id="28" creationId="{0C233071-581C-470B-9766-04DE0458E199}"/>
          </ac:cxnSpMkLst>
        </pc:cxnChg>
        <pc:cxnChg chg="add mod">
          <ac:chgData name="Yaron" userId="5aab97db-2b28-4b1e-ae6e-ac1b04411bcf" providerId="ADAL" clId="{E6563431-3A4B-42C1-98ED-B7E92FFB8B22}" dt="2019-10-24T07:08:57.003" v="11091" actId="208"/>
          <ac:cxnSpMkLst>
            <pc:docMk/>
            <pc:sldMk cId="2509657718" sldId="1779"/>
            <ac:cxnSpMk id="30" creationId="{CB78F41B-EEB0-4A5E-81DE-A5FD7ACFCB9A}"/>
          </ac:cxnSpMkLst>
        </pc:cxnChg>
        <pc:cxnChg chg="add mod">
          <ac:chgData name="Yaron" userId="5aab97db-2b28-4b1e-ae6e-ac1b04411bcf" providerId="ADAL" clId="{E6563431-3A4B-42C1-98ED-B7E92FFB8B22}" dt="2019-10-24T07:08:59.698" v="11092" actId="208"/>
          <ac:cxnSpMkLst>
            <pc:docMk/>
            <pc:sldMk cId="2509657718" sldId="1779"/>
            <ac:cxnSpMk id="32" creationId="{B155E22E-C862-488C-A4F0-E83BF52B2036}"/>
          </ac:cxnSpMkLst>
        </pc:cxnChg>
        <pc:cxnChg chg="add mod">
          <ac:chgData name="Yaron" userId="5aab97db-2b28-4b1e-ae6e-ac1b04411bcf" providerId="ADAL" clId="{E6563431-3A4B-42C1-98ED-B7E92FFB8B22}" dt="2019-10-24T07:09:01.795" v="11093" actId="208"/>
          <ac:cxnSpMkLst>
            <pc:docMk/>
            <pc:sldMk cId="2509657718" sldId="1779"/>
            <ac:cxnSpMk id="34" creationId="{07566B57-D116-434E-BD5C-F8E3AFF18B6A}"/>
          </ac:cxnSpMkLst>
        </pc:cxnChg>
        <pc:cxnChg chg="add mod">
          <ac:chgData name="Yaron" userId="5aab97db-2b28-4b1e-ae6e-ac1b04411bcf" providerId="ADAL" clId="{E6563431-3A4B-42C1-98ED-B7E92FFB8B22}" dt="2019-10-24T07:09:10.715" v="11097" actId="208"/>
          <ac:cxnSpMkLst>
            <pc:docMk/>
            <pc:sldMk cId="2509657718" sldId="1779"/>
            <ac:cxnSpMk id="36" creationId="{75C9B522-F7F4-484F-A6CE-01B9BF4E013C}"/>
          </ac:cxnSpMkLst>
        </pc:cxnChg>
        <pc:cxnChg chg="add mod">
          <ac:chgData name="Yaron" userId="5aab97db-2b28-4b1e-ae6e-ac1b04411bcf" providerId="ADAL" clId="{E6563431-3A4B-42C1-98ED-B7E92FFB8B22}" dt="2019-10-24T07:09:13.306" v="11098" actId="208"/>
          <ac:cxnSpMkLst>
            <pc:docMk/>
            <pc:sldMk cId="2509657718" sldId="1779"/>
            <ac:cxnSpMk id="38" creationId="{505A8340-018D-4153-87EB-EE4B186B765C}"/>
          </ac:cxnSpMkLst>
        </pc:cxnChg>
        <pc:cxnChg chg="add mod">
          <ac:chgData name="Yaron" userId="5aab97db-2b28-4b1e-ae6e-ac1b04411bcf" providerId="ADAL" clId="{E6563431-3A4B-42C1-98ED-B7E92FFB8B22}" dt="2019-10-24T07:09:04.260" v="11094" actId="208"/>
          <ac:cxnSpMkLst>
            <pc:docMk/>
            <pc:sldMk cId="2509657718" sldId="1779"/>
            <ac:cxnSpMk id="40" creationId="{8CC240AC-CC94-4638-803F-6C3F0DAD49D8}"/>
          </ac:cxnSpMkLst>
        </pc:cxnChg>
        <pc:cxnChg chg="add mod">
          <ac:chgData name="Yaron" userId="5aab97db-2b28-4b1e-ae6e-ac1b04411bcf" providerId="ADAL" clId="{E6563431-3A4B-42C1-98ED-B7E92FFB8B22}" dt="2019-10-24T07:09:06.123" v="11095" actId="208"/>
          <ac:cxnSpMkLst>
            <pc:docMk/>
            <pc:sldMk cId="2509657718" sldId="1779"/>
            <ac:cxnSpMk id="42" creationId="{F68E3C4F-D31B-4F65-8FB4-D31E34738286}"/>
          </ac:cxnSpMkLst>
        </pc:cxnChg>
        <pc:cxnChg chg="add mod">
          <ac:chgData name="Yaron" userId="5aab97db-2b28-4b1e-ae6e-ac1b04411bcf" providerId="ADAL" clId="{E6563431-3A4B-42C1-98ED-B7E92FFB8B22}" dt="2019-10-24T07:09:08.243" v="11096" actId="208"/>
          <ac:cxnSpMkLst>
            <pc:docMk/>
            <pc:sldMk cId="2509657718" sldId="1779"/>
            <ac:cxnSpMk id="44" creationId="{5E17DFE6-95D6-49F3-89FE-9666073276CC}"/>
          </ac:cxnSpMkLst>
        </pc:cxnChg>
        <pc:cxnChg chg="add del mod">
          <ac:chgData name="Yaron" userId="5aab97db-2b28-4b1e-ae6e-ac1b04411bcf" providerId="ADAL" clId="{E6563431-3A4B-42C1-98ED-B7E92FFB8B22}" dt="2019-10-24T07:10:29.554" v="11196" actId="478"/>
          <ac:cxnSpMkLst>
            <pc:docMk/>
            <pc:sldMk cId="2509657718" sldId="1779"/>
            <ac:cxnSpMk id="47" creationId="{0EB68E23-B5F4-4F21-AFA5-39B81DA559B2}"/>
          </ac:cxnSpMkLst>
        </pc:cxnChg>
        <pc:cxnChg chg="add mod">
          <ac:chgData name="Yaron" userId="5aab97db-2b28-4b1e-ae6e-ac1b04411bcf" providerId="ADAL" clId="{E6563431-3A4B-42C1-98ED-B7E92FFB8B22}" dt="2019-10-24T07:10:27.482" v="11195" actId="11529"/>
          <ac:cxnSpMkLst>
            <pc:docMk/>
            <pc:sldMk cId="2509657718" sldId="1779"/>
            <ac:cxnSpMk id="49" creationId="{DFC07414-208F-4EBF-AE6F-A56EACD164DB}"/>
          </ac:cxnSpMkLst>
        </pc:cxnChg>
      </pc:sldChg>
      <pc:sldChg chg="modSp add">
        <pc:chgData name="Yaron" userId="5aab97db-2b28-4b1e-ae6e-ac1b04411bcf" providerId="ADAL" clId="{E6563431-3A4B-42C1-98ED-B7E92FFB8B22}" dt="2019-10-23T12:03:26.540" v="3995" actId="20577"/>
        <pc:sldMkLst>
          <pc:docMk/>
          <pc:sldMk cId="3899521059" sldId="1780"/>
        </pc:sldMkLst>
        <pc:spChg chg="mod">
          <ac:chgData name="Yaron" userId="5aab97db-2b28-4b1e-ae6e-ac1b04411bcf" providerId="ADAL" clId="{E6563431-3A4B-42C1-98ED-B7E92FFB8B22}" dt="2019-10-23T12:03:26.540" v="3995" actId="20577"/>
          <ac:spMkLst>
            <pc:docMk/>
            <pc:sldMk cId="3899521059" sldId="1780"/>
            <ac:spMk id="3" creationId="{E3200F5E-D298-46A6-9A39-6585B04508AC}"/>
          </ac:spMkLst>
        </pc:spChg>
      </pc:sldChg>
      <pc:sldChg chg="modSp add">
        <pc:chgData name="Yaron" userId="5aab97db-2b28-4b1e-ae6e-ac1b04411bcf" providerId="ADAL" clId="{E6563431-3A4B-42C1-98ED-B7E92FFB8B22}" dt="2019-10-23T12:22:40.980" v="5791" actId="20577"/>
        <pc:sldMkLst>
          <pc:docMk/>
          <pc:sldMk cId="491678527" sldId="1781"/>
        </pc:sldMkLst>
        <pc:spChg chg="mod">
          <ac:chgData name="Yaron" userId="5aab97db-2b28-4b1e-ae6e-ac1b04411bcf" providerId="ADAL" clId="{E6563431-3A4B-42C1-98ED-B7E92FFB8B22}" dt="2019-10-23T12:22:40.980" v="5791" actId="20577"/>
          <ac:spMkLst>
            <pc:docMk/>
            <pc:sldMk cId="491678527" sldId="1781"/>
            <ac:spMk id="3" creationId="{45E75A76-DF9D-44D8-AE0A-FCC2A5A9770D}"/>
          </ac:spMkLst>
        </pc:spChg>
      </pc:sldChg>
      <pc:sldChg chg="modSp add">
        <pc:chgData name="Yaron" userId="5aab97db-2b28-4b1e-ae6e-ac1b04411bcf" providerId="ADAL" clId="{E6563431-3A4B-42C1-98ED-B7E92FFB8B22}" dt="2019-10-23T12:30:24.392" v="6168" actId="27636"/>
        <pc:sldMkLst>
          <pc:docMk/>
          <pc:sldMk cId="740171459" sldId="1782"/>
        </pc:sldMkLst>
        <pc:spChg chg="mod">
          <ac:chgData name="Yaron" userId="5aab97db-2b28-4b1e-ae6e-ac1b04411bcf" providerId="ADAL" clId="{E6563431-3A4B-42C1-98ED-B7E92FFB8B22}" dt="2019-10-23T12:30:24.392" v="6168" actId="27636"/>
          <ac:spMkLst>
            <pc:docMk/>
            <pc:sldMk cId="740171459" sldId="1782"/>
            <ac:spMk id="3" creationId="{921BFED4-CF27-4F28-A08C-24D7DC117074}"/>
          </ac:spMkLst>
        </pc:spChg>
      </pc:sldChg>
      <pc:sldChg chg="modSp add">
        <pc:chgData name="Yaron" userId="5aab97db-2b28-4b1e-ae6e-ac1b04411bcf" providerId="ADAL" clId="{E6563431-3A4B-42C1-98ED-B7E92FFB8B22}" dt="2019-10-23T12:37:53.074" v="6647" actId="20577"/>
        <pc:sldMkLst>
          <pc:docMk/>
          <pc:sldMk cId="2868329872" sldId="1783"/>
        </pc:sldMkLst>
        <pc:spChg chg="mod">
          <ac:chgData name="Yaron" userId="5aab97db-2b28-4b1e-ae6e-ac1b04411bcf" providerId="ADAL" clId="{E6563431-3A4B-42C1-98ED-B7E92FFB8B22}" dt="2019-10-23T12:37:53.074" v="6647" actId="20577"/>
          <ac:spMkLst>
            <pc:docMk/>
            <pc:sldMk cId="2868329872" sldId="1783"/>
            <ac:spMk id="3" creationId="{7A5FB7D8-70AC-4F99-959E-D4F2A8D93CE3}"/>
          </ac:spMkLst>
        </pc:spChg>
      </pc:sldChg>
      <pc:sldChg chg="modSp add">
        <pc:chgData name="Yaron" userId="5aab97db-2b28-4b1e-ae6e-ac1b04411bcf" providerId="ADAL" clId="{E6563431-3A4B-42C1-98ED-B7E92FFB8B22}" dt="2019-10-23T12:37:57.649" v="6649" actId="20577"/>
        <pc:sldMkLst>
          <pc:docMk/>
          <pc:sldMk cId="1034572609" sldId="1784"/>
        </pc:sldMkLst>
        <pc:spChg chg="mod">
          <ac:chgData name="Yaron" userId="5aab97db-2b28-4b1e-ae6e-ac1b04411bcf" providerId="ADAL" clId="{E6563431-3A4B-42C1-98ED-B7E92FFB8B22}" dt="2019-10-23T12:37:57.649" v="6649" actId="20577"/>
          <ac:spMkLst>
            <pc:docMk/>
            <pc:sldMk cId="1034572609" sldId="1784"/>
            <ac:spMk id="3" creationId="{7A5FB7D8-70AC-4F99-959E-D4F2A8D93CE3}"/>
          </ac:spMkLst>
        </pc:spChg>
      </pc:sldChg>
      <pc:sldChg chg="modSp add">
        <pc:chgData name="Yaron" userId="5aab97db-2b28-4b1e-ae6e-ac1b04411bcf" providerId="ADAL" clId="{E6563431-3A4B-42C1-98ED-B7E92FFB8B22}" dt="2019-10-23T12:38:00.510" v="6650" actId="20577"/>
        <pc:sldMkLst>
          <pc:docMk/>
          <pc:sldMk cId="4245656498" sldId="1785"/>
        </pc:sldMkLst>
        <pc:spChg chg="mod">
          <ac:chgData name="Yaron" userId="5aab97db-2b28-4b1e-ae6e-ac1b04411bcf" providerId="ADAL" clId="{E6563431-3A4B-42C1-98ED-B7E92FFB8B22}" dt="2019-10-23T12:38:00.510" v="6650" actId="20577"/>
          <ac:spMkLst>
            <pc:docMk/>
            <pc:sldMk cId="4245656498" sldId="1785"/>
            <ac:spMk id="3" creationId="{7A5FB7D8-70AC-4F99-959E-D4F2A8D93CE3}"/>
          </ac:spMkLst>
        </pc:spChg>
      </pc:sldChg>
      <pc:sldChg chg="modSp add ord">
        <pc:chgData name="Yaron" userId="5aab97db-2b28-4b1e-ae6e-ac1b04411bcf" providerId="ADAL" clId="{E6563431-3A4B-42C1-98ED-B7E92FFB8B22}" dt="2019-10-23T14:59:46.241" v="9492" actId="20577"/>
        <pc:sldMkLst>
          <pc:docMk/>
          <pc:sldMk cId="1269339601" sldId="1786"/>
        </pc:sldMkLst>
        <pc:spChg chg="mod">
          <ac:chgData name="Yaron" userId="5aab97db-2b28-4b1e-ae6e-ac1b04411bcf" providerId="ADAL" clId="{E6563431-3A4B-42C1-98ED-B7E92FFB8B22}" dt="2019-10-23T14:58:09.001" v="9372" actId="20577"/>
          <ac:spMkLst>
            <pc:docMk/>
            <pc:sldMk cId="1269339601" sldId="1786"/>
            <ac:spMk id="2" creationId="{2C0961E1-6B55-4143-A1C0-B50478A8F99D}"/>
          </ac:spMkLst>
        </pc:spChg>
        <pc:spChg chg="mod">
          <ac:chgData name="Yaron" userId="5aab97db-2b28-4b1e-ae6e-ac1b04411bcf" providerId="ADAL" clId="{E6563431-3A4B-42C1-98ED-B7E92FFB8B22}" dt="2019-10-23T14:59:46.241" v="9492" actId="20577"/>
          <ac:spMkLst>
            <pc:docMk/>
            <pc:sldMk cId="1269339601" sldId="1786"/>
            <ac:spMk id="3" creationId="{759BE6D7-C924-420B-B37D-D43CD7A7BF44}"/>
          </ac:spMkLst>
        </pc:spChg>
      </pc:sldChg>
      <pc:sldChg chg="modSp add">
        <pc:chgData name="Yaron" userId="5aab97db-2b28-4b1e-ae6e-ac1b04411bcf" providerId="ADAL" clId="{E6563431-3A4B-42C1-98ED-B7E92FFB8B22}" dt="2019-10-23T13:22:51.763" v="8155" actId="27636"/>
        <pc:sldMkLst>
          <pc:docMk/>
          <pc:sldMk cId="4102399989" sldId="1787"/>
        </pc:sldMkLst>
        <pc:spChg chg="mod">
          <ac:chgData name="Yaron" userId="5aab97db-2b28-4b1e-ae6e-ac1b04411bcf" providerId="ADAL" clId="{E6563431-3A4B-42C1-98ED-B7E92FFB8B22}" dt="2019-10-23T13:22:51.763" v="8155" actId="27636"/>
          <ac:spMkLst>
            <pc:docMk/>
            <pc:sldMk cId="4102399989" sldId="1787"/>
            <ac:spMk id="3" creationId="{759BE6D7-C924-420B-B37D-D43CD7A7BF44}"/>
          </ac:spMkLst>
        </pc:spChg>
      </pc:sldChg>
      <pc:sldChg chg="addSp delSp modSp add">
        <pc:chgData name="Yaron" userId="5aab97db-2b28-4b1e-ae6e-ac1b04411bcf" providerId="ADAL" clId="{E6563431-3A4B-42C1-98ED-B7E92FFB8B22}" dt="2019-10-24T07:17:45.120" v="11771" actId="20577"/>
        <pc:sldMkLst>
          <pc:docMk/>
          <pc:sldMk cId="364057903" sldId="1788"/>
        </pc:sldMkLst>
        <pc:spChg chg="mod">
          <ac:chgData name="Yaron" userId="5aab97db-2b28-4b1e-ae6e-ac1b04411bcf" providerId="ADAL" clId="{E6563431-3A4B-42C1-98ED-B7E92FFB8B22}" dt="2019-10-23T13:23:10.872" v="8169" actId="20577"/>
          <ac:spMkLst>
            <pc:docMk/>
            <pc:sldMk cId="364057903" sldId="1788"/>
            <ac:spMk id="2" creationId="{2C0961E1-6B55-4143-A1C0-B50478A8F99D}"/>
          </ac:spMkLst>
        </pc:spChg>
        <pc:spChg chg="mod">
          <ac:chgData name="Yaron" userId="5aab97db-2b28-4b1e-ae6e-ac1b04411bcf" providerId="ADAL" clId="{E6563431-3A4B-42C1-98ED-B7E92FFB8B22}" dt="2019-10-23T14:57:05.672" v="9334" actId="27636"/>
          <ac:spMkLst>
            <pc:docMk/>
            <pc:sldMk cId="364057903" sldId="1788"/>
            <ac:spMk id="3" creationId="{759BE6D7-C924-420B-B37D-D43CD7A7BF44}"/>
          </ac:spMkLst>
        </pc:spChg>
        <pc:spChg chg="add 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12" creationId="{31AC763D-7E87-4D20-BA9F-92FAA34E740F}"/>
          </ac:spMkLst>
        </pc:spChg>
        <pc:spChg chg="add del mod topLvl">
          <ac:chgData name="Yaron" userId="5aab97db-2b28-4b1e-ae6e-ac1b04411bcf" providerId="ADAL" clId="{E6563431-3A4B-42C1-98ED-B7E92FFB8B22}" dt="2019-10-23T14:39:41.610" v="8715" actId="478"/>
          <ac:spMkLst>
            <pc:docMk/>
            <pc:sldMk cId="364057903" sldId="1788"/>
            <ac:spMk id="13" creationId="{A3EB5231-37BD-4465-B586-1010AE5484E5}"/>
          </ac:spMkLst>
        </pc:spChg>
        <pc:spChg chg="add mod topLvl">
          <ac:chgData name="Yaron" userId="5aab97db-2b28-4b1e-ae6e-ac1b04411bcf" providerId="ADAL" clId="{E6563431-3A4B-42C1-98ED-B7E92FFB8B22}" dt="2019-10-23T14:50:53.833" v="8818" actId="164"/>
          <ac:spMkLst>
            <pc:docMk/>
            <pc:sldMk cId="364057903" sldId="1788"/>
            <ac:spMk id="22" creationId="{AD9E5948-6EEF-48E1-B62E-2B107120B5A9}"/>
          </ac:spMkLst>
        </pc:spChg>
        <pc:spChg chg="add del">
          <ac:chgData name="Yaron" userId="5aab97db-2b28-4b1e-ae6e-ac1b04411bcf" providerId="ADAL" clId="{E6563431-3A4B-42C1-98ED-B7E92FFB8B22}" dt="2019-10-23T14:31:01.461" v="8630"/>
          <ac:spMkLst>
            <pc:docMk/>
            <pc:sldMk cId="364057903" sldId="1788"/>
            <ac:spMk id="23" creationId="{D461F837-627F-4458-B392-2BE7511A616E}"/>
          </ac:spMkLst>
        </pc:spChg>
        <pc:spChg chg="add mod topLvl">
          <ac:chgData name="Yaron" userId="5aab97db-2b28-4b1e-ae6e-ac1b04411bcf" providerId="ADAL" clId="{E6563431-3A4B-42C1-98ED-B7E92FFB8B22}" dt="2019-10-23T14:50:53.833" v="8818" actId="164"/>
          <ac:spMkLst>
            <pc:docMk/>
            <pc:sldMk cId="364057903" sldId="1788"/>
            <ac:spMk id="24" creationId="{7E55D97A-AC4D-42BD-92E5-AC694CED1428}"/>
          </ac:spMkLst>
        </pc:spChg>
        <pc:spChg chg="add mod topLvl">
          <ac:chgData name="Yaron" userId="5aab97db-2b28-4b1e-ae6e-ac1b04411bcf" providerId="ADAL" clId="{E6563431-3A4B-42C1-98ED-B7E92FFB8B22}" dt="2019-10-23T14:50:53.833" v="8818" actId="164"/>
          <ac:spMkLst>
            <pc:docMk/>
            <pc:sldMk cId="364057903" sldId="1788"/>
            <ac:spMk id="25" creationId="{991FA79F-F9F2-4508-A476-4B22420F8D5A}"/>
          </ac:spMkLst>
        </pc:spChg>
        <pc:spChg chg="add mod topLvl">
          <ac:chgData name="Yaron" userId="5aab97db-2b28-4b1e-ae6e-ac1b04411bcf" providerId="ADAL" clId="{E6563431-3A4B-42C1-98ED-B7E92FFB8B22}" dt="2019-10-23T14:50:53.833" v="8818" actId="164"/>
          <ac:spMkLst>
            <pc:docMk/>
            <pc:sldMk cId="364057903" sldId="1788"/>
            <ac:spMk id="34" creationId="{5CFDE9C5-5485-47DD-BBBC-35A58EA2C7F0}"/>
          </ac:spMkLst>
        </pc:spChg>
        <pc:spChg chg="add mod topLvl">
          <ac:chgData name="Yaron" userId="5aab97db-2b28-4b1e-ae6e-ac1b04411bcf" providerId="ADAL" clId="{E6563431-3A4B-42C1-98ED-B7E92FFB8B22}" dt="2019-10-23T14:50:53.833" v="8818" actId="164"/>
          <ac:spMkLst>
            <pc:docMk/>
            <pc:sldMk cId="364057903" sldId="1788"/>
            <ac:spMk id="36" creationId="{DE305DE2-B952-44E8-B67F-AC537DBA609D}"/>
          </ac:spMkLst>
        </pc:spChg>
        <pc:spChg chg="add mod topLvl">
          <ac:chgData name="Yaron" userId="5aab97db-2b28-4b1e-ae6e-ac1b04411bcf" providerId="ADAL" clId="{E6563431-3A4B-42C1-98ED-B7E92FFB8B22}" dt="2019-10-23T14:50:53.833" v="8818" actId="164"/>
          <ac:spMkLst>
            <pc:docMk/>
            <pc:sldMk cId="364057903" sldId="1788"/>
            <ac:spMk id="37" creationId="{86021858-E23B-4479-A5D8-98F7A228F97C}"/>
          </ac:spMkLst>
        </pc:spChg>
        <pc:spChg chg="add mod topLvl">
          <ac:chgData name="Yaron" userId="5aab97db-2b28-4b1e-ae6e-ac1b04411bcf" providerId="ADAL" clId="{E6563431-3A4B-42C1-98ED-B7E92FFB8B22}" dt="2019-10-23T14:50:53.833" v="8818" actId="164"/>
          <ac:spMkLst>
            <pc:docMk/>
            <pc:sldMk cId="364057903" sldId="1788"/>
            <ac:spMk id="39" creationId="{BBCEF108-6CB3-4EC4-B5DF-90901E639518}"/>
          </ac:spMkLst>
        </pc:spChg>
        <pc:spChg chg="add del mod topLvl">
          <ac:chgData name="Yaron" userId="5aab97db-2b28-4b1e-ae6e-ac1b04411bcf" providerId="ADAL" clId="{E6563431-3A4B-42C1-98ED-B7E92FFB8B22}" dt="2019-10-23T14:40:36.546" v="8722" actId="478"/>
          <ac:spMkLst>
            <pc:docMk/>
            <pc:sldMk cId="364057903" sldId="1788"/>
            <ac:spMk id="40" creationId="{D93B8AE1-E579-417A-97FE-C56BA4C0DCAF}"/>
          </ac:spMkLst>
        </pc:spChg>
        <pc:spChg chg="add del mod topLvl">
          <ac:chgData name="Yaron" userId="5aab97db-2b28-4b1e-ae6e-ac1b04411bcf" providerId="ADAL" clId="{E6563431-3A4B-42C1-98ED-B7E92FFB8B22}" dt="2019-10-23T14:40:37.650" v="8723" actId="478"/>
          <ac:spMkLst>
            <pc:docMk/>
            <pc:sldMk cId="364057903" sldId="1788"/>
            <ac:spMk id="41" creationId="{EC4FCAAA-9F73-400E-BC1B-826196153134}"/>
          </ac:spMkLst>
        </pc:spChg>
        <pc:spChg chg="add mod topLvl">
          <ac:chgData name="Yaron" userId="5aab97db-2b28-4b1e-ae6e-ac1b04411bcf" providerId="ADAL" clId="{E6563431-3A4B-42C1-98ED-B7E92FFB8B22}" dt="2019-10-23T14:50:53.833" v="8818" actId="164"/>
          <ac:spMkLst>
            <pc:docMk/>
            <pc:sldMk cId="364057903" sldId="1788"/>
            <ac:spMk id="42" creationId="{583DB724-5585-469B-9445-663A738F3245}"/>
          </ac:spMkLst>
        </pc:spChg>
        <pc:spChg chg="add del mod topLvl">
          <ac:chgData name="Yaron" userId="5aab97db-2b28-4b1e-ae6e-ac1b04411bcf" providerId="ADAL" clId="{E6563431-3A4B-42C1-98ED-B7E92FFB8B22}" dt="2019-10-23T14:40:38.499" v="8724" actId="478"/>
          <ac:spMkLst>
            <pc:docMk/>
            <pc:sldMk cId="364057903" sldId="1788"/>
            <ac:spMk id="43" creationId="{D1E76600-3467-4CA5-ABE2-B639CAB3579D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48" creationId="{1FDAF424-6E82-4CB9-AFA8-AB027A7D91C8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49" creationId="{2AC67331-6247-44CD-897C-4FDBBA7BD3EA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53" creationId="{891762C4-E3E5-433C-AF5B-2C865E8E0085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54" creationId="{A1BE9BFA-5E43-45E3-840B-5B9969611DEA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55" creationId="{31B6DA4D-233B-4B1D-87B4-44D518BAE5FE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61" creationId="{9D30417E-F3DE-40AB-90CE-2EEF959F4560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62" creationId="{E6405822-BFB6-4497-BC19-AED62E0A98DB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63" creationId="{B3088B02-F2C9-498A-A392-1A2F811D96F1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65" creationId="{EAFD1DB7-A155-4291-817B-B512E0EDC8F2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66" creationId="{1D4B292C-10B0-4D85-A0B3-8B6FB72D31D0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67" creationId="{F3D6765E-6B58-4A51-9ADF-2E91C9394877}"/>
          </ac:spMkLst>
        </pc:spChg>
        <pc:spChg chg="del mod topLvl">
          <ac:chgData name="Yaron" userId="5aab97db-2b28-4b1e-ae6e-ac1b04411bcf" providerId="ADAL" clId="{E6563431-3A4B-42C1-98ED-B7E92FFB8B22}" dt="2019-10-23T14:41:19.339" v="8728" actId="478"/>
          <ac:spMkLst>
            <pc:docMk/>
            <pc:sldMk cId="364057903" sldId="1788"/>
            <ac:spMk id="68" creationId="{A677EACF-9092-42CD-832E-534EDA27F819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69" creationId="{A02DF2BE-7B7E-47DF-AB6B-E98467D5C409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73" creationId="{4AB293A1-BBB0-44FC-8C0A-C7A41B86410D}"/>
          </ac:spMkLst>
        </pc:spChg>
        <pc:spChg chg="del mod topLvl">
          <ac:chgData name="Yaron" userId="5aab97db-2b28-4b1e-ae6e-ac1b04411bcf" providerId="ADAL" clId="{E6563431-3A4B-42C1-98ED-B7E92FFB8B22}" dt="2019-10-23T14:39:40.003" v="8714" actId="478"/>
          <ac:spMkLst>
            <pc:docMk/>
            <pc:sldMk cId="364057903" sldId="1788"/>
            <ac:spMk id="74" creationId="{8C0CA2FA-E92A-467D-B53C-1FD6045B05A1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78" creationId="{85CAD9B7-ACA1-49E5-BF3F-276FE2A910D8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79" creationId="{77DB80B0-F994-4E6A-94A6-68B437606C89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80" creationId="{191F4AB6-4C68-4894-A727-D4492E770FA8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86" creationId="{F2AB1359-7AEB-46CE-A5C7-8BDF1E2B8678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87" creationId="{4FB934CF-B792-449B-8A46-E7ECDF9012E5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88" creationId="{70884BAA-3192-486A-94E7-231F9428CB6D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90" creationId="{87462858-2025-4AE9-8EB6-5228083DAFFB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91" creationId="{08BB3421-1B92-47C3-9337-CD8A6243CDCC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92" creationId="{3D6A0B1B-B708-4BF3-A35D-0629F2E921B8}"/>
          </ac:spMkLst>
        </pc:spChg>
        <pc:spChg chg="del mod topLvl">
          <ac:chgData name="Yaron" userId="5aab97db-2b28-4b1e-ae6e-ac1b04411bcf" providerId="ADAL" clId="{E6563431-3A4B-42C1-98ED-B7E92FFB8B22}" dt="2019-10-23T14:41:20.558" v="8729" actId="478"/>
          <ac:spMkLst>
            <pc:docMk/>
            <pc:sldMk cId="364057903" sldId="1788"/>
            <ac:spMk id="93" creationId="{F9781C30-62B7-4F62-B81F-528B2441F807}"/>
          </ac:spMkLst>
        </pc:spChg>
        <pc:spChg chg="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94" creationId="{8CC4970A-4927-4C8C-9C27-B7E97ADF7839}"/>
          </ac:spMkLst>
        </pc:spChg>
        <pc:spChg chg="add 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95" creationId="{7D95330B-EDF4-4D6D-A2D8-D5142BAA06EF}"/>
          </ac:spMkLst>
        </pc:spChg>
        <pc:spChg chg="add mod topLvl">
          <ac:chgData name="Yaron" userId="5aab97db-2b28-4b1e-ae6e-ac1b04411bcf" providerId="ADAL" clId="{E6563431-3A4B-42C1-98ED-B7E92FFB8B22}" dt="2019-10-23T14:50:53.833" v="8818" actId="164"/>
          <ac:spMkLst>
            <pc:docMk/>
            <pc:sldMk cId="364057903" sldId="1788"/>
            <ac:spMk id="96" creationId="{464FA626-B138-4C60-8F21-91518599DC27}"/>
          </ac:spMkLst>
        </pc:spChg>
        <pc:spChg chg="add del mod">
          <ac:chgData name="Yaron" userId="5aab97db-2b28-4b1e-ae6e-ac1b04411bcf" providerId="ADAL" clId="{E6563431-3A4B-42C1-98ED-B7E92FFB8B22}" dt="2019-10-23T14:44:42.994" v="8760" actId="478"/>
          <ac:spMkLst>
            <pc:docMk/>
            <pc:sldMk cId="364057903" sldId="1788"/>
            <ac:spMk id="97" creationId="{9690788E-223A-4A97-B02B-280004DA799E}"/>
          </ac:spMkLst>
        </pc:spChg>
        <pc:spChg chg="add mod topLvl">
          <ac:chgData name="Yaron" userId="5aab97db-2b28-4b1e-ae6e-ac1b04411bcf" providerId="ADAL" clId="{E6563431-3A4B-42C1-98ED-B7E92FFB8B22}" dt="2019-10-23T14:50:53.833" v="8818" actId="164"/>
          <ac:spMkLst>
            <pc:docMk/>
            <pc:sldMk cId="364057903" sldId="1788"/>
            <ac:spMk id="110" creationId="{EAE0BF7D-9943-454E-9125-927023DBBF38}"/>
          </ac:spMkLst>
        </pc:spChg>
        <pc:spChg chg="add mod topLvl">
          <ac:chgData name="Yaron" userId="5aab97db-2b28-4b1e-ae6e-ac1b04411bcf" providerId="ADAL" clId="{E6563431-3A4B-42C1-98ED-B7E92FFB8B22}" dt="2019-10-23T14:51:51.530" v="8824" actId="164"/>
          <ac:spMkLst>
            <pc:docMk/>
            <pc:sldMk cId="364057903" sldId="1788"/>
            <ac:spMk id="111" creationId="{03F1380F-3F2E-43F2-AC53-BC41ABD36D8D}"/>
          </ac:spMkLst>
        </pc:spChg>
        <pc:spChg chg="add del">
          <ac:chgData name="Yaron" userId="5aab97db-2b28-4b1e-ae6e-ac1b04411bcf" providerId="ADAL" clId="{E6563431-3A4B-42C1-98ED-B7E92FFB8B22}" dt="2019-10-23T14:47:56.682" v="8788" actId="478"/>
          <ac:spMkLst>
            <pc:docMk/>
            <pc:sldMk cId="364057903" sldId="1788"/>
            <ac:spMk id="112" creationId="{2B1E40F1-BFE2-40A6-91C3-9CB5CE659AF0}"/>
          </ac:spMkLst>
        </pc:spChg>
        <pc:spChg chg="add del mod topLvl">
          <ac:chgData name="Yaron" userId="5aab97db-2b28-4b1e-ae6e-ac1b04411bcf" providerId="ADAL" clId="{E6563431-3A4B-42C1-98ED-B7E92FFB8B22}" dt="2019-10-23T14:54:29.536" v="9087" actId="478"/>
          <ac:spMkLst>
            <pc:docMk/>
            <pc:sldMk cId="364057903" sldId="1788"/>
            <ac:spMk id="113" creationId="{751D4E18-4A71-4AE0-8E20-986324AA50BC}"/>
          </ac:spMkLst>
        </pc:spChg>
        <pc:spChg chg="add mod">
          <ac:chgData name="Yaron" userId="5aab97db-2b28-4b1e-ae6e-ac1b04411bcf" providerId="ADAL" clId="{E6563431-3A4B-42C1-98ED-B7E92FFB8B22}" dt="2019-10-24T07:17:45.120" v="11771" actId="20577"/>
          <ac:spMkLst>
            <pc:docMk/>
            <pc:sldMk cId="364057903" sldId="1788"/>
            <ac:spMk id="193" creationId="{24D57290-49A9-44B2-9EFB-11BDA213868C}"/>
          </ac:spMkLst>
        </pc:spChg>
        <pc:grpChg chg="add del mod">
          <ac:chgData name="Yaron" userId="5aab97db-2b28-4b1e-ae6e-ac1b04411bcf" providerId="ADAL" clId="{E6563431-3A4B-42C1-98ED-B7E92FFB8B22}" dt="2019-10-23T14:39:25.493" v="8711" actId="165"/>
          <ac:grpSpMkLst>
            <pc:docMk/>
            <pc:sldMk cId="364057903" sldId="1788"/>
            <ac:grpSpMk id="44" creationId="{24501939-B050-40E4-A94E-752FBA607F9F}"/>
          </ac:grpSpMkLst>
        </pc:grpChg>
        <pc:grpChg chg="add del mod">
          <ac:chgData name="Yaron" userId="5aab97db-2b28-4b1e-ae6e-ac1b04411bcf" providerId="ADAL" clId="{E6563431-3A4B-42C1-98ED-B7E92FFB8B22}" dt="2019-10-23T14:39:31.151" v="8712" actId="165"/>
          <ac:grpSpMkLst>
            <pc:docMk/>
            <pc:sldMk cId="364057903" sldId="1788"/>
            <ac:grpSpMk id="45" creationId="{904917DA-C3E5-41EE-8E1E-49CADBE676A6}"/>
          </ac:grpSpMkLst>
        </pc:grpChg>
        <pc:grpChg chg="add del mod">
          <ac:chgData name="Yaron" userId="5aab97db-2b28-4b1e-ae6e-ac1b04411bcf" providerId="ADAL" clId="{E6563431-3A4B-42C1-98ED-B7E92FFB8B22}" dt="2019-10-23T14:39:35.822" v="8713" actId="165"/>
          <ac:grpSpMkLst>
            <pc:docMk/>
            <pc:sldMk cId="364057903" sldId="1788"/>
            <ac:grpSpMk id="70" creationId="{7AE26A8F-E1E2-444D-9195-4A74CA0538AF}"/>
          </ac:grpSpMkLst>
        </pc:grpChg>
        <pc:grpChg chg="add del mod">
          <ac:chgData name="Yaron" userId="5aab97db-2b28-4b1e-ae6e-ac1b04411bcf" providerId="ADAL" clId="{E6563431-3A4B-42C1-98ED-B7E92FFB8B22}" dt="2019-10-23T14:50:30.888" v="8815" actId="165"/>
          <ac:grpSpMkLst>
            <pc:docMk/>
            <pc:sldMk cId="364057903" sldId="1788"/>
            <ac:grpSpMk id="114" creationId="{C791437D-DA69-41B7-9115-A4B64636472B}"/>
          </ac:grpSpMkLst>
        </pc:grpChg>
        <pc:grpChg chg="add mod">
          <ac:chgData name="Yaron" userId="5aab97db-2b28-4b1e-ae6e-ac1b04411bcf" providerId="ADAL" clId="{E6563431-3A4B-42C1-98ED-B7E92FFB8B22}" dt="2019-10-23T14:51:51.530" v="8824" actId="164"/>
          <ac:grpSpMkLst>
            <pc:docMk/>
            <pc:sldMk cId="364057903" sldId="1788"/>
            <ac:grpSpMk id="117" creationId="{21874175-9A4E-40DF-BF74-68A2FEC961C0}"/>
          </ac:grpSpMkLst>
        </pc:grpChg>
        <pc:grpChg chg="add del mod">
          <ac:chgData name="Yaron" userId="5aab97db-2b28-4b1e-ae6e-ac1b04411bcf" providerId="ADAL" clId="{E6563431-3A4B-42C1-98ED-B7E92FFB8B22}" dt="2019-10-23T14:52:28.474" v="8859" actId="478"/>
          <ac:grpSpMkLst>
            <pc:docMk/>
            <pc:sldMk cId="364057903" sldId="1788"/>
            <ac:grpSpMk id="118" creationId="{E686C353-10D4-49AB-A071-852FB4332BFC}"/>
          </ac:grpSpMkLst>
        </pc:grpChg>
        <pc:grpChg chg="add del mod">
          <ac:chgData name="Yaron" userId="5aab97db-2b28-4b1e-ae6e-ac1b04411bcf" providerId="ADAL" clId="{E6563431-3A4B-42C1-98ED-B7E92FFB8B22}" dt="2019-10-23T14:52:42.513" v="8863"/>
          <ac:grpSpMkLst>
            <pc:docMk/>
            <pc:sldMk cId="364057903" sldId="1788"/>
            <ac:grpSpMk id="119" creationId="{CB3A27FE-6187-4D4C-B1A5-6805311F6DFF}"/>
          </ac:grpSpMkLst>
        </pc:grpChg>
        <pc:picChg chg="add del">
          <ac:chgData name="Yaron" userId="5aab97db-2b28-4b1e-ae6e-ac1b04411bcf" providerId="ADAL" clId="{E6563431-3A4B-42C1-98ED-B7E92FFB8B22}" dt="2019-10-23T14:49:43.761" v="8802"/>
          <ac:picMkLst>
            <pc:docMk/>
            <pc:sldMk cId="364057903" sldId="1788"/>
            <ac:picMk id="115" creationId="{D7F66E37-918C-45CE-A28C-90C432BD12A4}"/>
          </ac:picMkLst>
        </pc:picChg>
        <pc:picChg chg="add del mod">
          <ac:chgData name="Yaron" userId="5aab97db-2b28-4b1e-ae6e-ac1b04411bcf" providerId="ADAL" clId="{E6563431-3A4B-42C1-98ED-B7E92FFB8B22}" dt="2019-10-23T14:50:19.057" v="8811"/>
          <ac:picMkLst>
            <pc:docMk/>
            <pc:sldMk cId="364057903" sldId="1788"/>
            <ac:picMk id="116" creationId="{6F216E93-BA0C-4F72-A3C8-CD0B959EB39D}"/>
          </ac:picMkLst>
        </pc:picChg>
        <pc:picChg chg="add mod">
          <ac:chgData name="Yaron" userId="5aab97db-2b28-4b1e-ae6e-ac1b04411bcf" providerId="ADAL" clId="{E6563431-3A4B-42C1-98ED-B7E92FFB8B22}" dt="2019-10-23T14:57:08.048" v="9335" actId="1076"/>
          <ac:picMkLst>
            <pc:docMk/>
            <pc:sldMk cId="364057903" sldId="1788"/>
            <ac:picMk id="192" creationId="{204324B7-F78E-4D14-95DD-99BDC4590013}"/>
          </ac:picMkLst>
        </pc:picChg>
        <pc:cxnChg chg="add del mod">
          <ac:chgData name="Yaron" userId="5aab97db-2b28-4b1e-ae6e-ac1b04411bcf" providerId="ADAL" clId="{E6563431-3A4B-42C1-98ED-B7E92FFB8B22}" dt="2019-10-23T14:27:08.509" v="8560" actId="11529"/>
          <ac:cxnSpMkLst>
            <pc:docMk/>
            <pc:sldMk cId="364057903" sldId="1788"/>
            <ac:cxnSpMk id="5" creationId="{7CEC0D61-4C6D-47E7-82B7-E30C9984AAAB}"/>
          </ac:cxnSpMkLst>
        </pc:cxnChg>
        <pc:cxnChg chg="add mod topLvl">
          <ac:chgData name="Yaron" userId="5aab97db-2b28-4b1e-ae6e-ac1b04411bcf" providerId="ADAL" clId="{E6563431-3A4B-42C1-98ED-B7E92FFB8B22}" dt="2019-10-23T14:50:53.833" v="8818" actId="164"/>
          <ac:cxnSpMkLst>
            <pc:docMk/>
            <pc:sldMk cId="364057903" sldId="1788"/>
            <ac:cxnSpMk id="9" creationId="{2A818048-8372-49BC-9CEF-A5735748455A}"/>
          </ac:cxnSpMkLst>
        </pc:cxnChg>
        <pc:cxnChg chg="add mod topLvl">
          <ac:chgData name="Yaron" userId="5aab97db-2b28-4b1e-ae6e-ac1b04411bcf" providerId="ADAL" clId="{E6563431-3A4B-42C1-98ED-B7E92FFB8B22}" dt="2019-10-23T14:50:53.833" v="8818" actId="164"/>
          <ac:cxnSpMkLst>
            <pc:docMk/>
            <pc:sldMk cId="364057903" sldId="1788"/>
            <ac:cxnSpMk id="11" creationId="{0F0B38D6-97CE-47C6-AA76-849C060089B8}"/>
          </ac:cxnSpMkLst>
        </pc:cxnChg>
        <pc:cxnChg chg="add del mod">
          <ac:chgData name="Yaron" userId="5aab97db-2b28-4b1e-ae6e-ac1b04411bcf" providerId="ADAL" clId="{E6563431-3A4B-42C1-98ED-B7E92FFB8B22}" dt="2019-10-23T14:29:25.212" v="8611" actId="478"/>
          <ac:cxnSpMkLst>
            <pc:docMk/>
            <pc:sldMk cId="364057903" sldId="1788"/>
            <ac:cxnSpMk id="15" creationId="{36D81DE4-07A3-4F73-9552-7E7EBF98B98C}"/>
          </ac:cxnSpMkLst>
        </pc:cxnChg>
        <pc:cxnChg chg="add del mod">
          <ac:chgData name="Yaron" userId="5aab97db-2b28-4b1e-ae6e-ac1b04411bcf" providerId="ADAL" clId="{E6563431-3A4B-42C1-98ED-B7E92FFB8B22}" dt="2019-10-23T14:29:33.420" v="8613" actId="11529"/>
          <ac:cxnSpMkLst>
            <pc:docMk/>
            <pc:sldMk cId="364057903" sldId="1788"/>
            <ac:cxnSpMk id="17" creationId="{9A35BF3E-3770-4A70-A69C-B73B3C537B86}"/>
          </ac:cxnSpMkLst>
        </pc:cxnChg>
        <pc:cxnChg chg="add mod topLvl">
          <ac:chgData name="Yaron" userId="5aab97db-2b28-4b1e-ae6e-ac1b04411bcf" providerId="ADAL" clId="{E6563431-3A4B-42C1-98ED-B7E92FFB8B22}" dt="2019-10-23T14:50:53.833" v="8818" actId="164"/>
          <ac:cxnSpMkLst>
            <pc:docMk/>
            <pc:sldMk cId="364057903" sldId="1788"/>
            <ac:cxnSpMk id="19" creationId="{874559E2-8F7B-4773-8B93-8A4573589FE8}"/>
          </ac:cxnSpMkLst>
        </pc:cxnChg>
        <pc:cxnChg chg="add mod topLvl">
          <ac:chgData name="Yaron" userId="5aab97db-2b28-4b1e-ae6e-ac1b04411bcf" providerId="ADAL" clId="{E6563431-3A4B-42C1-98ED-B7E92FFB8B22}" dt="2019-10-23T14:50:53.833" v="8818" actId="164"/>
          <ac:cxnSpMkLst>
            <pc:docMk/>
            <pc:sldMk cId="364057903" sldId="1788"/>
            <ac:cxnSpMk id="20" creationId="{5E595EE0-72CA-42E4-96C0-4ED50EC820F6}"/>
          </ac:cxnSpMkLst>
        </pc:cxnChg>
        <pc:cxnChg chg="add mod topLvl">
          <ac:chgData name="Yaron" userId="5aab97db-2b28-4b1e-ae6e-ac1b04411bcf" providerId="ADAL" clId="{E6563431-3A4B-42C1-98ED-B7E92FFB8B22}" dt="2019-10-23T14:50:53.833" v="8818" actId="164"/>
          <ac:cxnSpMkLst>
            <pc:docMk/>
            <pc:sldMk cId="364057903" sldId="1788"/>
            <ac:cxnSpMk id="21" creationId="{CAC98590-D966-4264-B789-9BD6DEE48B0A}"/>
          </ac:cxnSpMkLst>
        </pc:cxnChg>
        <pc:cxnChg chg="add mod topLvl">
          <ac:chgData name="Yaron" userId="5aab97db-2b28-4b1e-ae6e-ac1b04411bcf" providerId="ADAL" clId="{E6563431-3A4B-42C1-98ED-B7E92FFB8B22}" dt="2019-10-23T14:50:53.833" v="8818" actId="164"/>
          <ac:cxnSpMkLst>
            <pc:docMk/>
            <pc:sldMk cId="364057903" sldId="1788"/>
            <ac:cxnSpMk id="27" creationId="{99C9EEC9-D421-40B1-8826-C9D3788A69B0}"/>
          </ac:cxnSpMkLst>
        </pc:cxnChg>
        <pc:cxnChg chg="add mod topLvl">
          <ac:chgData name="Yaron" userId="5aab97db-2b28-4b1e-ae6e-ac1b04411bcf" providerId="ADAL" clId="{E6563431-3A4B-42C1-98ED-B7E92FFB8B22}" dt="2019-10-23T14:50:53.833" v="8818" actId="164"/>
          <ac:cxnSpMkLst>
            <pc:docMk/>
            <pc:sldMk cId="364057903" sldId="1788"/>
            <ac:cxnSpMk id="29" creationId="{C9D74276-40BA-4483-B675-D30737C7B745}"/>
          </ac:cxnSpMkLst>
        </pc:cxnChg>
        <pc:cxnChg chg="add mod topLvl">
          <ac:chgData name="Yaron" userId="5aab97db-2b28-4b1e-ae6e-ac1b04411bcf" providerId="ADAL" clId="{E6563431-3A4B-42C1-98ED-B7E92FFB8B22}" dt="2019-10-23T14:50:53.833" v="8818" actId="164"/>
          <ac:cxnSpMkLst>
            <pc:docMk/>
            <pc:sldMk cId="364057903" sldId="1788"/>
            <ac:cxnSpMk id="30" creationId="{1F797D84-1F49-4D7A-8CAD-8161E166BBCD}"/>
          </ac:cxnSpMkLst>
        </pc:cxnChg>
        <pc:cxnChg chg="add mod topLvl">
          <ac:chgData name="Yaron" userId="5aab97db-2b28-4b1e-ae6e-ac1b04411bcf" providerId="ADAL" clId="{E6563431-3A4B-42C1-98ED-B7E92FFB8B22}" dt="2019-10-23T14:50:53.833" v="8818" actId="164"/>
          <ac:cxnSpMkLst>
            <pc:docMk/>
            <pc:sldMk cId="364057903" sldId="1788"/>
            <ac:cxnSpMk id="31" creationId="{B9081387-6A53-4672-8350-495D5BD55CFA}"/>
          </ac:cxnSpMkLst>
        </pc:cxnChg>
        <pc:cxnChg chg="add mod topLvl">
          <ac:chgData name="Yaron" userId="5aab97db-2b28-4b1e-ae6e-ac1b04411bcf" providerId="ADAL" clId="{E6563431-3A4B-42C1-98ED-B7E92FFB8B22}" dt="2019-10-23T14:50:53.833" v="8818" actId="164"/>
          <ac:cxnSpMkLst>
            <pc:docMk/>
            <pc:sldMk cId="364057903" sldId="1788"/>
            <ac:cxnSpMk id="32" creationId="{9F710C7E-93FF-4A36-9148-83CA477F9236}"/>
          </ac:cxnSpMkLst>
        </pc:cxnChg>
        <pc:cxnChg chg="add del">
          <ac:chgData name="Yaron" userId="5aab97db-2b28-4b1e-ae6e-ac1b04411bcf" providerId="ADAL" clId="{E6563431-3A4B-42C1-98ED-B7E92FFB8B22}" dt="2019-10-23T14:34:02.765" v="8666" actId="478"/>
          <ac:cxnSpMkLst>
            <pc:docMk/>
            <pc:sldMk cId="364057903" sldId="1788"/>
            <ac:cxnSpMk id="35" creationId="{6EF7B291-FDC3-44C2-8D13-F42CA44C9B03}"/>
          </ac:cxnSpMkLst>
        </pc:cxnChg>
        <pc:cxnChg chg="add mod topLvl">
          <ac:chgData name="Yaron" userId="5aab97db-2b28-4b1e-ae6e-ac1b04411bcf" providerId="ADAL" clId="{E6563431-3A4B-42C1-98ED-B7E92FFB8B22}" dt="2019-10-23T14:50:53.833" v="8818" actId="164"/>
          <ac:cxnSpMkLst>
            <pc:docMk/>
            <pc:sldMk cId="364057903" sldId="1788"/>
            <ac:cxnSpMk id="38" creationId="{875E0662-682B-404E-AA44-F30F55834C68}"/>
          </ac:cxnSpMkLst>
        </pc:cxnChg>
        <pc:cxnChg chg="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46" creationId="{6F42AA0E-0DBD-46DD-9556-7DBED585F734}"/>
          </ac:cxnSpMkLst>
        </pc:cxnChg>
        <pc:cxnChg chg="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47" creationId="{75DEE41B-C8C2-402B-BF27-BBA364C88547}"/>
          </ac:cxnSpMkLst>
        </pc:cxnChg>
        <pc:cxnChg chg="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50" creationId="{0936EC55-44E0-41AF-B553-0C1A3ADCF4C0}"/>
          </ac:cxnSpMkLst>
        </pc:cxnChg>
        <pc:cxnChg chg="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51" creationId="{F811185E-7053-473F-AB57-606602776288}"/>
          </ac:cxnSpMkLst>
        </pc:cxnChg>
        <pc:cxnChg chg="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52" creationId="{3A9167B2-BD02-4C88-95BE-5FDC4BA712F9}"/>
          </ac:cxnSpMkLst>
        </pc:cxnChg>
        <pc:cxnChg chg="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56" creationId="{925804CD-49F2-4D09-86CF-FC786CB805CD}"/>
          </ac:cxnSpMkLst>
        </pc:cxnChg>
        <pc:cxnChg chg="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57" creationId="{68EC9053-A912-42F6-9B55-319B33081D46}"/>
          </ac:cxnSpMkLst>
        </pc:cxnChg>
        <pc:cxnChg chg="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58" creationId="{74095AC8-27AF-48D2-A6A7-4F7CE24110CE}"/>
          </ac:cxnSpMkLst>
        </pc:cxnChg>
        <pc:cxnChg chg="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59" creationId="{6FC66150-9AEC-409F-AEBA-1213561ACCDB}"/>
          </ac:cxnSpMkLst>
        </pc:cxnChg>
        <pc:cxnChg chg="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60" creationId="{080AE625-565E-4434-93D3-811E86F2CBE2}"/>
          </ac:cxnSpMkLst>
        </pc:cxnChg>
        <pc:cxnChg chg="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64" creationId="{F37597FE-04C2-4CA6-AF0B-C0A01FEEF0BE}"/>
          </ac:cxnSpMkLst>
        </pc:cxnChg>
        <pc:cxnChg chg="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71" creationId="{FD74B236-50F6-46DC-9326-2089D78DF126}"/>
          </ac:cxnSpMkLst>
        </pc:cxnChg>
        <pc:cxnChg chg="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72" creationId="{36AD47E4-C31F-4204-8146-E7E670FFF281}"/>
          </ac:cxnSpMkLst>
        </pc:cxnChg>
        <pc:cxnChg chg="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75" creationId="{A676F466-4317-4D92-B131-9EEBA79A6D14}"/>
          </ac:cxnSpMkLst>
        </pc:cxnChg>
        <pc:cxnChg chg="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76" creationId="{71C13157-EC29-487F-AF28-2D9F2419A2EB}"/>
          </ac:cxnSpMkLst>
        </pc:cxnChg>
        <pc:cxnChg chg="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77" creationId="{36AB3041-38CF-4C91-86D0-B6F9BF3B5C80}"/>
          </ac:cxnSpMkLst>
        </pc:cxnChg>
        <pc:cxnChg chg="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81" creationId="{E78E61EA-FB9A-4AF6-9634-E0C162873E56}"/>
          </ac:cxnSpMkLst>
        </pc:cxnChg>
        <pc:cxnChg chg="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82" creationId="{08FC3297-52B8-4F61-BAF8-E278038207E4}"/>
          </ac:cxnSpMkLst>
        </pc:cxnChg>
        <pc:cxnChg chg="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83" creationId="{EF8F0522-1A52-4107-9F00-7A39C931B514}"/>
          </ac:cxnSpMkLst>
        </pc:cxnChg>
        <pc:cxnChg chg="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84" creationId="{48A603B3-144B-400D-9256-3A42D6175A86}"/>
          </ac:cxnSpMkLst>
        </pc:cxnChg>
        <pc:cxnChg chg="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85" creationId="{40918D60-4A78-41EF-9DAE-0B1E9AAB4EA3}"/>
          </ac:cxnSpMkLst>
        </pc:cxnChg>
        <pc:cxnChg chg="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89" creationId="{2B841818-55C1-4D1F-A6F8-8A5D759AC3CA}"/>
          </ac:cxnSpMkLst>
        </pc:cxnChg>
        <pc:cxnChg chg="add del mod">
          <ac:chgData name="Yaron" userId="5aab97db-2b28-4b1e-ae6e-ac1b04411bcf" providerId="ADAL" clId="{E6563431-3A4B-42C1-98ED-B7E92FFB8B22}" dt="2019-10-23T14:45:33.370" v="8771" actId="478"/>
          <ac:cxnSpMkLst>
            <pc:docMk/>
            <pc:sldMk cId="364057903" sldId="1788"/>
            <ac:cxnSpMk id="99" creationId="{61C65315-7447-4F93-BE25-42BC9248E46C}"/>
          </ac:cxnSpMkLst>
        </pc:cxnChg>
        <pc:cxnChg chg="add del mod">
          <ac:chgData name="Yaron" userId="5aab97db-2b28-4b1e-ae6e-ac1b04411bcf" providerId="ADAL" clId="{E6563431-3A4B-42C1-98ED-B7E92FFB8B22}" dt="2019-10-23T14:45:32.185" v="8770" actId="478"/>
          <ac:cxnSpMkLst>
            <pc:docMk/>
            <pc:sldMk cId="364057903" sldId="1788"/>
            <ac:cxnSpMk id="100" creationId="{13497BA0-CC6B-4B79-AD85-EE078B06AFF9}"/>
          </ac:cxnSpMkLst>
        </pc:cxnChg>
        <pc:cxnChg chg="add 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107" creationId="{48E45DF1-0ECB-4C49-A0DE-B45BB3586FB0}"/>
          </ac:cxnSpMkLst>
        </pc:cxnChg>
        <pc:cxnChg chg="add mod topLvl">
          <ac:chgData name="Yaron" userId="5aab97db-2b28-4b1e-ae6e-ac1b04411bcf" providerId="ADAL" clId="{E6563431-3A4B-42C1-98ED-B7E92FFB8B22}" dt="2019-10-23T14:51:51.530" v="8824" actId="164"/>
          <ac:cxnSpMkLst>
            <pc:docMk/>
            <pc:sldMk cId="364057903" sldId="1788"/>
            <ac:cxnSpMk id="109" creationId="{8E2E0CE2-DA81-419A-8D2C-1B0CFFB19020}"/>
          </ac:cxnSpMkLst>
        </pc:cxnChg>
      </pc:sldChg>
      <pc:sldChg chg="addSp modSp add modTransition">
        <pc:chgData name="Yaron" userId="5aab97db-2b28-4b1e-ae6e-ac1b04411bcf" providerId="ADAL" clId="{E6563431-3A4B-42C1-98ED-B7E92FFB8B22}" dt="2019-10-23T14:52:23.168" v="8858"/>
        <pc:sldMkLst>
          <pc:docMk/>
          <pc:sldMk cId="3425137710" sldId="1789"/>
        </pc:sldMkLst>
        <pc:spChg chg="mod">
          <ac:chgData name="Yaron" userId="5aab97db-2b28-4b1e-ae6e-ac1b04411bcf" providerId="ADAL" clId="{E6563431-3A4B-42C1-98ED-B7E92FFB8B22}" dt="2019-10-23T14:52:17.434" v="8857" actId="20577"/>
          <ac:spMkLst>
            <pc:docMk/>
            <pc:sldMk cId="3425137710" sldId="1789"/>
            <ac:spMk id="2" creationId="{8C3AD423-1C9A-44F7-B2C7-8FD0D4CF84F3}"/>
          </ac:spMkLst>
        </pc:spChg>
        <pc:grpChg chg="add">
          <ac:chgData name="Yaron" userId="5aab97db-2b28-4b1e-ae6e-ac1b04411bcf" providerId="ADAL" clId="{E6563431-3A4B-42C1-98ED-B7E92FFB8B22}" dt="2019-10-23T14:52:03.442" v="8826"/>
          <ac:grpSpMkLst>
            <pc:docMk/>
            <pc:sldMk cId="3425137710" sldId="1789"/>
            <ac:grpSpMk id="4" creationId="{57232E92-5750-4C4D-ADAC-BDBCC11AC607}"/>
          </ac:grpSpMkLst>
        </pc:grpChg>
      </pc:sldChg>
      <pc:sldChg chg="modSp add ord">
        <pc:chgData name="Yaron" userId="5aab97db-2b28-4b1e-ae6e-ac1b04411bcf" providerId="ADAL" clId="{E6563431-3A4B-42C1-98ED-B7E92FFB8B22}" dt="2019-10-23T15:29:15.910" v="10065"/>
        <pc:sldMkLst>
          <pc:docMk/>
          <pc:sldMk cId="721773262" sldId="1790"/>
        </pc:sldMkLst>
        <pc:spChg chg="mod">
          <ac:chgData name="Yaron" userId="5aab97db-2b28-4b1e-ae6e-ac1b04411bcf" providerId="ADAL" clId="{E6563431-3A4B-42C1-98ED-B7E92FFB8B22}" dt="2019-10-23T15:28:25.300" v="9984" actId="20577"/>
          <ac:spMkLst>
            <pc:docMk/>
            <pc:sldMk cId="721773262" sldId="1790"/>
            <ac:spMk id="2" creationId="{F0ECFE68-EECD-4870-8441-E7B5DBD552DD}"/>
          </ac:spMkLst>
        </pc:spChg>
        <pc:spChg chg="mod">
          <ac:chgData name="Yaron" userId="5aab97db-2b28-4b1e-ae6e-ac1b04411bcf" providerId="ADAL" clId="{E6563431-3A4B-42C1-98ED-B7E92FFB8B22}" dt="2019-10-23T15:29:03.358" v="10063" actId="15"/>
          <ac:spMkLst>
            <pc:docMk/>
            <pc:sldMk cId="721773262" sldId="1790"/>
            <ac:spMk id="3" creationId="{49613CDF-3760-44E0-8BB2-22405BB5CD8A}"/>
          </ac:spMkLst>
        </pc:spChg>
      </pc:sldChg>
      <pc:sldChg chg="add del">
        <pc:chgData name="Yaron" userId="5aab97db-2b28-4b1e-ae6e-ac1b04411bcf" providerId="ADAL" clId="{E6563431-3A4B-42C1-98ED-B7E92FFB8B22}" dt="2019-10-23T15:28:16.144" v="9982" actId="2696"/>
        <pc:sldMkLst>
          <pc:docMk/>
          <pc:sldMk cId="1473158737" sldId="1790"/>
        </pc:sldMkLst>
      </pc:sldChg>
      <pc:sldChg chg="modSp add">
        <pc:chgData name="Yaron" userId="5aab97db-2b28-4b1e-ae6e-ac1b04411bcf" providerId="ADAL" clId="{E6563431-3A4B-42C1-98ED-B7E92FFB8B22}" dt="2019-10-24T07:16:10.617" v="11695" actId="20577"/>
        <pc:sldMkLst>
          <pc:docMk/>
          <pc:sldMk cId="671255200" sldId="1791"/>
        </pc:sldMkLst>
        <pc:spChg chg="mod">
          <ac:chgData name="Yaron" userId="5aab97db-2b28-4b1e-ae6e-ac1b04411bcf" providerId="ADAL" clId="{E6563431-3A4B-42C1-98ED-B7E92FFB8B22}" dt="2019-10-24T07:14:34.826" v="11346" actId="20577"/>
          <ac:spMkLst>
            <pc:docMk/>
            <pc:sldMk cId="671255200" sldId="1791"/>
            <ac:spMk id="2" creationId="{2C0961E1-6B55-4143-A1C0-B50478A8F99D}"/>
          </ac:spMkLst>
        </pc:spChg>
        <pc:spChg chg="mod">
          <ac:chgData name="Yaron" userId="5aab97db-2b28-4b1e-ae6e-ac1b04411bcf" providerId="ADAL" clId="{E6563431-3A4B-42C1-98ED-B7E92FFB8B22}" dt="2019-10-24T07:16:10.617" v="11695" actId="20577"/>
          <ac:spMkLst>
            <pc:docMk/>
            <pc:sldMk cId="671255200" sldId="1791"/>
            <ac:spMk id="3" creationId="{759BE6D7-C924-420B-B37D-D43CD7A7BF44}"/>
          </ac:spMkLst>
        </pc:spChg>
      </pc:sldChg>
      <pc:sldChg chg="modSp add ord">
        <pc:chgData name="Yaron" userId="5aab97db-2b28-4b1e-ae6e-ac1b04411bcf" providerId="ADAL" clId="{E6563431-3A4B-42C1-98ED-B7E92FFB8B22}" dt="2019-10-24T07:28:50.753" v="12185" actId="20577"/>
        <pc:sldMkLst>
          <pc:docMk/>
          <pc:sldMk cId="2112058370" sldId="1792"/>
        </pc:sldMkLst>
        <pc:spChg chg="mod">
          <ac:chgData name="Yaron" userId="5aab97db-2b28-4b1e-ae6e-ac1b04411bcf" providerId="ADAL" clId="{E6563431-3A4B-42C1-98ED-B7E92FFB8B22}" dt="2019-10-24T07:28:50.753" v="12185" actId="20577"/>
          <ac:spMkLst>
            <pc:docMk/>
            <pc:sldMk cId="2112058370" sldId="1792"/>
            <ac:spMk id="3" creationId="{93F9E8D5-9983-41E8-920F-F79AE6C422D6}"/>
          </ac:spMkLst>
        </pc:spChg>
      </pc:sldChg>
      <pc:sldChg chg="modSp add">
        <pc:chgData name="Yaron" userId="5aab97db-2b28-4b1e-ae6e-ac1b04411bcf" providerId="ADAL" clId="{E6563431-3A4B-42C1-98ED-B7E92FFB8B22}" dt="2019-10-24T07:36:39.542" v="13539" actId="27636"/>
        <pc:sldMkLst>
          <pc:docMk/>
          <pc:sldMk cId="3290753321" sldId="1793"/>
        </pc:sldMkLst>
        <pc:spChg chg="mod">
          <ac:chgData name="Yaron" userId="5aab97db-2b28-4b1e-ae6e-ac1b04411bcf" providerId="ADAL" clId="{E6563431-3A4B-42C1-98ED-B7E92FFB8B22}" dt="2019-10-24T07:33:55.303" v="12903" actId="20577"/>
          <ac:spMkLst>
            <pc:docMk/>
            <pc:sldMk cId="3290753321" sldId="1793"/>
            <ac:spMk id="2" creationId="{A061535D-B2A7-41B6-8958-84718D47BC15}"/>
          </ac:spMkLst>
        </pc:spChg>
        <pc:spChg chg="mod">
          <ac:chgData name="Yaron" userId="5aab97db-2b28-4b1e-ae6e-ac1b04411bcf" providerId="ADAL" clId="{E6563431-3A4B-42C1-98ED-B7E92FFB8B22}" dt="2019-10-24T07:36:39.542" v="13539" actId="27636"/>
          <ac:spMkLst>
            <pc:docMk/>
            <pc:sldMk cId="3290753321" sldId="1793"/>
            <ac:spMk id="3" creationId="{93F9E8D5-9983-41E8-920F-F79AE6C422D6}"/>
          </ac:spMkLst>
        </pc:spChg>
      </pc:sldChg>
      <pc:sldChg chg="modSp add">
        <pc:chgData name="Yaron" userId="5aab97db-2b28-4b1e-ae6e-ac1b04411bcf" providerId="ADAL" clId="{E6563431-3A4B-42C1-98ED-B7E92FFB8B22}" dt="2019-10-24T08:20:52.485" v="15183" actId="20577"/>
        <pc:sldMkLst>
          <pc:docMk/>
          <pc:sldMk cId="769684738" sldId="1794"/>
        </pc:sldMkLst>
        <pc:spChg chg="mod">
          <ac:chgData name="Yaron" userId="5aab97db-2b28-4b1e-ae6e-ac1b04411bcf" providerId="ADAL" clId="{E6563431-3A4B-42C1-98ED-B7E92FFB8B22}" dt="2019-10-24T08:20:52.485" v="15183" actId="20577"/>
          <ac:spMkLst>
            <pc:docMk/>
            <pc:sldMk cId="769684738" sldId="1794"/>
            <ac:spMk id="2" creationId="{F83219C8-CDA0-466B-95F2-6099C3A2E59C}"/>
          </ac:spMkLst>
        </pc:spChg>
        <pc:spChg chg="mod">
          <ac:chgData name="Yaron" userId="5aab97db-2b28-4b1e-ae6e-ac1b04411bcf" providerId="ADAL" clId="{E6563431-3A4B-42C1-98ED-B7E92FFB8B22}" dt="2019-10-24T08:02:14.868" v="15182" actId="27636"/>
          <ac:spMkLst>
            <pc:docMk/>
            <pc:sldMk cId="769684738" sldId="1794"/>
            <ac:spMk id="3" creationId="{065F826B-4D12-4CA1-A4FC-F3D77016C48F}"/>
          </ac:spMkLst>
        </pc:spChg>
      </pc:sldChg>
      <pc:sldChg chg="modSp add">
        <pc:chgData name="Yaron" userId="5aab97db-2b28-4b1e-ae6e-ac1b04411bcf" providerId="ADAL" clId="{E6563431-3A4B-42C1-98ED-B7E92FFB8B22}" dt="2019-10-24T07:56:14.381" v="14449" actId="20577"/>
        <pc:sldMkLst>
          <pc:docMk/>
          <pc:sldMk cId="1127096047" sldId="1795"/>
        </pc:sldMkLst>
        <pc:spChg chg="mod">
          <ac:chgData name="Yaron" userId="5aab97db-2b28-4b1e-ae6e-ac1b04411bcf" providerId="ADAL" clId="{E6563431-3A4B-42C1-98ED-B7E92FFB8B22}" dt="2019-10-24T07:56:14.381" v="14449" actId="20577"/>
          <ac:spMkLst>
            <pc:docMk/>
            <pc:sldMk cId="1127096047" sldId="1795"/>
            <ac:spMk id="3" creationId="{065F826B-4D12-4CA1-A4FC-F3D77016C48F}"/>
          </ac:spMkLst>
        </pc:spChg>
      </pc:sldChg>
      <pc:sldChg chg="modSp add">
        <pc:chgData name="Yaron" userId="5aab97db-2b28-4b1e-ae6e-ac1b04411bcf" providerId="ADAL" clId="{E6563431-3A4B-42C1-98ED-B7E92FFB8B22}" dt="2019-10-24T07:57:35.478" v="14624" actId="20577"/>
        <pc:sldMkLst>
          <pc:docMk/>
          <pc:sldMk cId="3513878749" sldId="1796"/>
        </pc:sldMkLst>
        <pc:spChg chg="mod">
          <ac:chgData name="Yaron" userId="5aab97db-2b28-4b1e-ae6e-ac1b04411bcf" providerId="ADAL" clId="{E6563431-3A4B-42C1-98ED-B7E92FFB8B22}" dt="2019-10-24T07:56:28.477" v="14473" actId="20577"/>
          <ac:spMkLst>
            <pc:docMk/>
            <pc:sldMk cId="3513878749" sldId="1796"/>
            <ac:spMk id="2" creationId="{F83219C8-CDA0-466B-95F2-6099C3A2E59C}"/>
          </ac:spMkLst>
        </pc:spChg>
        <pc:spChg chg="mod">
          <ac:chgData name="Yaron" userId="5aab97db-2b28-4b1e-ae6e-ac1b04411bcf" providerId="ADAL" clId="{E6563431-3A4B-42C1-98ED-B7E92FFB8B22}" dt="2019-10-24T07:57:35.478" v="14624" actId="20577"/>
          <ac:spMkLst>
            <pc:docMk/>
            <pc:sldMk cId="3513878749" sldId="1796"/>
            <ac:spMk id="3" creationId="{065F826B-4D12-4CA1-A4FC-F3D77016C48F}"/>
          </ac:spMkLst>
        </pc:spChg>
      </pc:sldChg>
      <pc:sldChg chg="modSp add del">
        <pc:chgData name="Yaron" userId="5aab97db-2b28-4b1e-ae6e-ac1b04411bcf" providerId="ADAL" clId="{E6563431-3A4B-42C1-98ED-B7E92FFB8B22}" dt="2019-10-24T08:21:46.893" v="15275" actId="2696"/>
        <pc:sldMkLst>
          <pc:docMk/>
          <pc:sldMk cId="25578333" sldId="1797"/>
        </pc:sldMkLst>
        <pc:spChg chg="mod">
          <ac:chgData name="Yaron" userId="5aab97db-2b28-4b1e-ae6e-ac1b04411bcf" providerId="ADAL" clId="{E6563431-3A4B-42C1-98ED-B7E92FFB8B22}" dt="2019-10-24T08:21:16.575" v="15186" actId="20577"/>
          <ac:spMkLst>
            <pc:docMk/>
            <pc:sldMk cId="25578333" sldId="1797"/>
            <ac:spMk id="3" creationId="{B2D991B6-E785-4250-B97B-A1B4C73A18A7}"/>
          </ac:spMkLst>
        </pc:spChg>
      </pc:sldChg>
      <pc:sldChg chg="modSp add">
        <pc:chgData name="Yaron" userId="5aab97db-2b28-4b1e-ae6e-ac1b04411bcf" providerId="ADAL" clId="{E6563431-3A4B-42C1-98ED-B7E92FFB8B22}" dt="2019-10-24T08:38:49.765" v="16679" actId="20577"/>
        <pc:sldMkLst>
          <pc:docMk/>
          <pc:sldMk cId="308147776" sldId="1797"/>
        </pc:sldMkLst>
        <pc:spChg chg="mod">
          <ac:chgData name="Yaron" userId="5aab97db-2b28-4b1e-ae6e-ac1b04411bcf" providerId="ADAL" clId="{E6563431-3A4B-42C1-98ED-B7E92FFB8B22}" dt="2019-10-24T08:38:49.765" v="16679" actId="20577"/>
          <ac:spMkLst>
            <pc:docMk/>
            <pc:sldMk cId="308147776" sldId="1797"/>
            <ac:spMk id="3" creationId="{B2D991B6-E785-4250-B97B-A1B4C73A18A7}"/>
          </ac:spMkLst>
        </pc:spChg>
      </pc:sldChg>
      <pc:sldChg chg="modSp add">
        <pc:chgData name="Yaron" userId="5aab97db-2b28-4b1e-ae6e-ac1b04411bcf" providerId="ADAL" clId="{E6563431-3A4B-42C1-98ED-B7E92FFB8B22}" dt="2019-10-24T08:24:22.804" v="15329" actId="27636"/>
        <pc:sldMkLst>
          <pc:docMk/>
          <pc:sldMk cId="1675476702" sldId="1798"/>
        </pc:sldMkLst>
        <pc:spChg chg="mod">
          <ac:chgData name="Yaron" userId="5aab97db-2b28-4b1e-ae6e-ac1b04411bcf" providerId="ADAL" clId="{E6563431-3A4B-42C1-98ED-B7E92FFB8B22}" dt="2019-10-24T08:24:22.804" v="15329" actId="27636"/>
          <ac:spMkLst>
            <pc:docMk/>
            <pc:sldMk cId="1675476702" sldId="1798"/>
            <ac:spMk id="3" creationId="{977B2CC6-6AA3-4686-A78C-D04539F7F733}"/>
          </ac:spMkLst>
        </pc:spChg>
      </pc:sldChg>
      <pc:sldMasterChg chg="add del addSldLayout delSldLayout">
        <pc:chgData name="Yaron" userId="5aab97db-2b28-4b1e-ae6e-ac1b04411bcf" providerId="ADAL" clId="{E6563431-3A4B-42C1-98ED-B7E92FFB8B22}" dt="2019-10-23T07:05:50.445" v="15" actId="6013"/>
        <pc:sldMasterMkLst>
          <pc:docMk/>
          <pc:sldMasterMk cId="1954686069" sldId="2147483672"/>
        </pc:sldMasterMkLst>
        <pc:sldLayoutChg chg="add del">
          <pc:chgData name="Yaron" userId="5aab97db-2b28-4b1e-ae6e-ac1b04411bcf" providerId="ADAL" clId="{E6563431-3A4B-42C1-98ED-B7E92FFB8B22}" dt="2019-10-23T07:05:50.445" v="15" actId="6013"/>
          <pc:sldLayoutMkLst>
            <pc:docMk/>
            <pc:sldMasterMk cId="1954686069" sldId="2147483672"/>
            <pc:sldLayoutMk cId="48828537" sldId="2147483673"/>
          </pc:sldLayoutMkLst>
        </pc:sldLayoutChg>
        <pc:sldLayoutChg chg="add del">
          <pc:chgData name="Yaron" userId="5aab97db-2b28-4b1e-ae6e-ac1b04411bcf" providerId="ADAL" clId="{E6563431-3A4B-42C1-98ED-B7E92FFB8B22}" dt="2019-10-23T07:05:50.445" v="15" actId="6013"/>
          <pc:sldLayoutMkLst>
            <pc:docMk/>
            <pc:sldMasterMk cId="1954686069" sldId="2147483672"/>
            <pc:sldLayoutMk cId="3769436571" sldId="2147483674"/>
          </pc:sldLayoutMkLst>
        </pc:sldLayoutChg>
        <pc:sldLayoutChg chg="add del">
          <pc:chgData name="Yaron" userId="5aab97db-2b28-4b1e-ae6e-ac1b04411bcf" providerId="ADAL" clId="{E6563431-3A4B-42C1-98ED-B7E92FFB8B22}" dt="2019-10-23T07:05:50.445" v="15" actId="6013"/>
          <pc:sldLayoutMkLst>
            <pc:docMk/>
            <pc:sldMasterMk cId="1954686069" sldId="2147483672"/>
            <pc:sldLayoutMk cId="1053457161" sldId="2147483675"/>
          </pc:sldLayoutMkLst>
        </pc:sldLayoutChg>
        <pc:sldLayoutChg chg="add del">
          <pc:chgData name="Yaron" userId="5aab97db-2b28-4b1e-ae6e-ac1b04411bcf" providerId="ADAL" clId="{E6563431-3A4B-42C1-98ED-B7E92FFB8B22}" dt="2019-10-23T07:05:50.445" v="15" actId="6013"/>
          <pc:sldLayoutMkLst>
            <pc:docMk/>
            <pc:sldMasterMk cId="1954686069" sldId="2147483672"/>
            <pc:sldLayoutMk cId="371870162" sldId="2147483676"/>
          </pc:sldLayoutMkLst>
        </pc:sldLayoutChg>
        <pc:sldLayoutChg chg="add del">
          <pc:chgData name="Yaron" userId="5aab97db-2b28-4b1e-ae6e-ac1b04411bcf" providerId="ADAL" clId="{E6563431-3A4B-42C1-98ED-B7E92FFB8B22}" dt="2019-10-23T07:05:50.445" v="15" actId="6013"/>
          <pc:sldLayoutMkLst>
            <pc:docMk/>
            <pc:sldMasterMk cId="1954686069" sldId="2147483672"/>
            <pc:sldLayoutMk cId="1031312448" sldId="2147483677"/>
          </pc:sldLayoutMkLst>
        </pc:sldLayoutChg>
        <pc:sldLayoutChg chg="add del">
          <pc:chgData name="Yaron" userId="5aab97db-2b28-4b1e-ae6e-ac1b04411bcf" providerId="ADAL" clId="{E6563431-3A4B-42C1-98ED-B7E92FFB8B22}" dt="2019-10-23T07:05:50.445" v="15" actId="6013"/>
          <pc:sldLayoutMkLst>
            <pc:docMk/>
            <pc:sldMasterMk cId="1954686069" sldId="2147483672"/>
            <pc:sldLayoutMk cId="2453987529" sldId="2147483678"/>
          </pc:sldLayoutMkLst>
        </pc:sldLayoutChg>
        <pc:sldLayoutChg chg="add del">
          <pc:chgData name="Yaron" userId="5aab97db-2b28-4b1e-ae6e-ac1b04411bcf" providerId="ADAL" clId="{E6563431-3A4B-42C1-98ED-B7E92FFB8B22}" dt="2019-10-23T07:05:50.445" v="15" actId="6013"/>
          <pc:sldLayoutMkLst>
            <pc:docMk/>
            <pc:sldMasterMk cId="1954686069" sldId="2147483672"/>
            <pc:sldLayoutMk cId="2713436467" sldId="2147483679"/>
          </pc:sldLayoutMkLst>
        </pc:sldLayoutChg>
        <pc:sldLayoutChg chg="add del">
          <pc:chgData name="Yaron" userId="5aab97db-2b28-4b1e-ae6e-ac1b04411bcf" providerId="ADAL" clId="{E6563431-3A4B-42C1-98ED-B7E92FFB8B22}" dt="2019-10-23T07:05:50.445" v="15" actId="6013"/>
          <pc:sldLayoutMkLst>
            <pc:docMk/>
            <pc:sldMasterMk cId="1954686069" sldId="2147483672"/>
            <pc:sldLayoutMk cId="3094565427" sldId="2147483680"/>
          </pc:sldLayoutMkLst>
        </pc:sldLayoutChg>
        <pc:sldLayoutChg chg="add del">
          <pc:chgData name="Yaron" userId="5aab97db-2b28-4b1e-ae6e-ac1b04411bcf" providerId="ADAL" clId="{E6563431-3A4B-42C1-98ED-B7E92FFB8B22}" dt="2019-10-23T07:05:50.445" v="15" actId="6013"/>
          <pc:sldLayoutMkLst>
            <pc:docMk/>
            <pc:sldMasterMk cId="1954686069" sldId="2147483672"/>
            <pc:sldLayoutMk cId="3775289147" sldId="2147483681"/>
          </pc:sldLayoutMkLst>
        </pc:sldLayoutChg>
        <pc:sldLayoutChg chg="add del">
          <pc:chgData name="Yaron" userId="5aab97db-2b28-4b1e-ae6e-ac1b04411bcf" providerId="ADAL" clId="{E6563431-3A4B-42C1-98ED-B7E92FFB8B22}" dt="2019-10-23T07:05:50.445" v="15" actId="6013"/>
          <pc:sldLayoutMkLst>
            <pc:docMk/>
            <pc:sldMasterMk cId="1954686069" sldId="2147483672"/>
            <pc:sldLayoutMk cId="3000523800" sldId="2147483682"/>
          </pc:sldLayoutMkLst>
        </pc:sldLayoutChg>
        <pc:sldLayoutChg chg="add del">
          <pc:chgData name="Yaron" userId="5aab97db-2b28-4b1e-ae6e-ac1b04411bcf" providerId="ADAL" clId="{E6563431-3A4B-42C1-98ED-B7E92FFB8B22}" dt="2019-10-23T07:05:50.445" v="15" actId="6013"/>
          <pc:sldLayoutMkLst>
            <pc:docMk/>
            <pc:sldMasterMk cId="1954686069" sldId="2147483672"/>
            <pc:sldLayoutMk cId="1505623831" sldId="2147483683"/>
          </pc:sldLayoutMkLst>
        </pc:sldLayoutChg>
        <pc:sldLayoutChg chg="add del">
          <pc:chgData name="Yaron" userId="5aab97db-2b28-4b1e-ae6e-ac1b04411bcf" providerId="ADAL" clId="{E6563431-3A4B-42C1-98ED-B7E92FFB8B22}" dt="2019-10-23T07:05:50.445" v="15" actId="6013"/>
          <pc:sldLayoutMkLst>
            <pc:docMk/>
            <pc:sldMasterMk cId="1954686069" sldId="2147483672"/>
            <pc:sldLayoutMk cId="2595676489" sldId="2147483684"/>
          </pc:sldLayoutMkLst>
        </pc:sldLayoutChg>
        <pc:sldLayoutChg chg="add del">
          <pc:chgData name="Yaron" userId="5aab97db-2b28-4b1e-ae6e-ac1b04411bcf" providerId="ADAL" clId="{E6563431-3A4B-42C1-98ED-B7E92FFB8B22}" dt="2019-10-23T07:05:50.445" v="15" actId="6013"/>
          <pc:sldLayoutMkLst>
            <pc:docMk/>
            <pc:sldMasterMk cId="1954686069" sldId="2147483672"/>
            <pc:sldLayoutMk cId="2700529056" sldId="2147483685"/>
          </pc:sldLayoutMkLst>
        </pc:sldLayoutChg>
        <pc:sldLayoutChg chg="add del">
          <pc:chgData name="Yaron" userId="5aab97db-2b28-4b1e-ae6e-ac1b04411bcf" providerId="ADAL" clId="{E6563431-3A4B-42C1-98ED-B7E92FFB8B22}" dt="2019-10-23T07:05:50.445" v="15" actId="6013"/>
          <pc:sldLayoutMkLst>
            <pc:docMk/>
            <pc:sldMasterMk cId="1954686069" sldId="2147483672"/>
            <pc:sldLayoutMk cId="3711816581" sldId="2147483686"/>
          </pc:sldLayoutMkLst>
        </pc:sldLayoutChg>
        <pc:sldLayoutChg chg="add del">
          <pc:chgData name="Yaron" userId="5aab97db-2b28-4b1e-ae6e-ac1b04411bcf" providerId="ADAL" clId="{E6563431-3A4B-42C1-98ED-B7E92FFB8B22}" dt="2019-10-23T07:05:50.445" v="15" actId="6013"/>
          <pc:sldLayoutMkLst>
            <pc:docMk/>
            <pc:sldMasterMk cId="1954686069" sldId="2147483672"/>
            <pc:sldLayoutMk cId="263765991" sldId="2147483687"/>
          </pc:sldLayoutMkLst>
        </pc:sldLayoutChg>
        <pc:sldLayoutChg chg="add del">
          <pc:chgData name="Yaron" userId="5aab97db-2b28-4b1e-ae6e-ac1b04411bcf" providerId="ADAL" clId="{E6563431-3A4B-42C1-98ED-B7E92FFB8B22}" dt="2019-10-23T07:05:50.445" v="15" actId="6013"/>
          <pc:sldLayoutMkLst>
            <pc:docMk/>
            <pc:sldMasterMk cId="1954686069" sldId="2147483672"/>
            <pc:sldLayoutMk cId="4060211721" sldId="2147483688"/>
          </pc:sldLayoutMkLst>
        </pc:sldLayoutChg>
        <pc:sldLayoutChg chg="add del">
          <pc:chgData name="Yaron" userId="5aab97db-2b28-4b1e-ae6e-ac1b04411bcf" providerId="ADAL" clId="{E6563431-3A4B-42C1-98ED-B7E92FFB8B22}" dt="2019-10-23T07:05:50.445" v="15" actId="6013"/>
          <pc:sldLayoutMkLst>
            <pc:docMk/>
            <pc:sldMasterMk cId="1954686069" sldId="2147483672"/>
            <pc:sldLayoutMk cId="4084778185" sldId="2147483689"/>
          </pc:sldLayoutMkLst>
        </pc:sldLayoutChg>
        <pc:sldLayoutChg chg="add del">
          <pc:chgData name="Yaron" userId="5aab97db-2b28-4b1e-ae6e-ac1b04411bcf" providerId="ADAL" clId="{E6563431-3A4B-42C1-98ED-B7E92FFB8B22}" dt="2019-10-23T07:05:50.445" v="15" actId="6013"/>
          <pc:sldLayoutMkLst>
            <pc:docMk/>
            <pc:sldMasterMk cId="1954686069" sldId="2147483672"/>
            <pc:sldLayoutMk cId="2157703800" sldId="2147483690"/>
          </pc:sldLayoutMkLst>
        </pc:sldLayoutChg>
        <pc:sldLayoutChg chg="add del">
          <pc:chgData name="Yaron" userId="5aab97db-2b28-4b1e-ae6e-ac1b04411bcf" providerId="ADAL" clId="{E6563431-3A4B-42C1-98ED-B7E92FFB8B22}" dt="2019-10-23T07:05:50.445" v="15" actId="6013"/>
          <pc:sldLayoutMkLst>
            <pc:docMk/>
            <pc:sldMasterMk cId="1954686069" sldId="2147483672"/>
            <pc:sldLayoutMk cId="596789152" sldId="2147483691"/>
          </pc:sldLayoutMkLst>
        </pc:sldLayoutChg>
      </pc:sldMasterChg>
      <pc:sldMasterChg chg="add del addSldLayout delSldLayout">
        <pc:chgData name="Yaron" userId="5aab97db-2b28-4b1e-ae6e-ac1b04411bcf" providerId="ADAL" clId="{E6563431-3A4B-42C1-98ED-B7E92FFB8B22}" dt="2019-10-23T07:06:21.011" v="19" actId="6013"/>
        <pc:sldMasterMkLst>
          <pc:docMk/>
          <pc:sldMasterMk cId="2415781106" sldId="2147483672"/>
        </pc:sldMasterMkLst>
        <pc:sldLayoutChg chg="add del">
          <pc:chgData name="Yaron" userId="5aab97db-2b28-4b1e-ae6e-ac1b04411bcf" providerId="ADAL" clId="{E6563431-3A4B-42C1-98ED-B7E92FFB8B22}" dt="2019-10-23T07:06:21.011" v="19" actId="6013"/>
          <pc:sldLayoutMkLst>
            <pc:docMk/>
            <pc:sldMasterMk cId="2415781106" sldId="2147483672"/>
            <pc:sldLayoutMk cId="811948974" sldId="2147483673"/>
          </pc:sldLayoutMkLst>
        </pc:sldLayoutChg>
        <pc:sldLayoutChg chg="add del">
          <pc:chgData name="Yaron" userId="5aab97db-2b28-4b1e-ae6e-ac1b04411bcf" providerId="ADAL" clId="{E6563431-3A4B-42C1-98ED-B7E92FFB8B22}" dt="2019-10-23T07:06:21.011" v="19" actId="6013"/>
          <pc:sldLayoutMkLst>
            <pc:docMk/>
            <pc:sldMasterMk cId="2415781106" sldId="2147483672"/>
            <pc:sldLayoutMk cId="2469411465" sldId="2147483674"/>
          </pc:sldLayoutMkLst>
        </pc:sldLayoutChg>
        <pc:sldLayoutChg chg="add del">
          <pc:chgData name="Yaron" userId="5aab97db-2b28-4b1e-ae6e-ac1b04411bcf" providerId="ADAL" clId="{E6563431-3A4B-42C1-98ED-B7E92FFB8B22}" dt="2019-10-23T07:06:21.011" v="19" actId="6013"/>
          <pc:sldLayoutMkLst>
            <pc:docMk/>
            <pc:sldMasterMk cId="2415781106" sldId="2147483672"/>
            <pc:sldLayoutMk cId="2447672469" sldId="2147483675"/>
          </pc:sldLayoutMkLst>
        </pc:sldLayoutChg>
        <pc:sldLayoutChg chg="add del">
          <pc:chgData name="Yaron" userId="5aab97db-2b28-4b1e-ae6e-ac1b04411bcf" providerId="ADAL" clId="{E6563431-3A4B-42C1-98ED-B7E92FFB8B22}" dt="2019-10-23T07:06:21.011" v="19" actId="6013"/>
          <pc:sldLayoutMkLst>
            <pc:docMk/>
            <pc:sldMasterMk cId="2415781106" sldId="2147483672"/>
            <pc:sldLayoutMk cId="3090396776" sldId="2147483676"/>
          </pc:sldLayoutMkLst>
        </pc:sldLayoutChg>
        <pc:sldLayoutChg chg="add del">
          <pc:chgData name="Yaron" userId="5aab97db-2b28-4b1e-ae6e-ac1b04411bcf" providerId="ADAL" clId="{E6563431-3A4B-42C1-98ED-B7E92FFB8B22}" dt="2019-10-23T07:06:21.011" v="19" actId="6013"/>
          <pc:sldLayoutMkLst>
            <pc:docMk/>
            <pc:sldMasterMk cId="2415781106" sldId="2147483672"/>
            <pc:sldLayoutMk cId="570079872" sldId="2147483677"/>
          </pc:sldLayoutMkLst>
        </pc:sldLayoutChg>
        <pc:sldLayoutChg chg="add del">
          <pc:chgData name="Yaron" userId="5aab97db-2b28-4b1e-ae6e-ac1b04411bcf" providerId="ADAL" clId="{E6563431-3A4B-42C1-98ED-B7E92FFB8B22}" dt="2019-10-23T07:06:21.011" v="19" actId="6013"/>
          <pc:sldLayoutMkLst>
            <pc:docMk/>
            <pc:sldMasterMk cId="2415781106" sldId="2147483672"/>
            <pc:sldLayoutMk cId="569933444" sldId="2147483678"/>
          </pc:sldLayoutMkLst>
        </pc:sldLayoutChg>
        <pc:sldLayoutChg chg="add del">
          <pc:chgData name="Yaron" userId="5aab97db-2b28-4b1e-ae6e-ac1b04411bcf" providerId="ADAL" clId="{E6563431-3A4B-42C1-98ED-B7E92FFB8B22}" dt="2019-10-23T07:06:21.011" v="19" actId="6013"/>
          <pc:sldLayoutMkLst>
            <pc:docMk/>
            <pc:sldMasterMk cId="2415781106" sldId="2147483672"/>
            <pc:sldLayoutMk cId="338890536" sldId="2147483679"/>
          </pc:sldLayoutMkLst>
        </pc:sldLayoutChg>
        <pc:sldLayoutChg chg="add del">
          <pc:chgData name="Yaron" userId="5aab97db-2b28-4b1e-ae6e-ac1b04411bcf" providerId="ADAL" clId="{E6563431-3A4B-42C1-98ED-B7E92FFB8B22}" dt="2019-10-23T07:06:21.011" v="19" actId="6013"/>
          <pc:sldLayoutMkLst>
            <pc:docMk/>
            <pc:sldMasterMk cId="2415781106" sldId="2147483672"/>
            <pc:sldLayoutMk cId="3085048212" sldId="2147483680"/>
          </pc:sldLayoutMkLst>
        </pc:sldLayoutChg>
        <pc:sldLayoutChg chg="add del">
          <pc:chgData name="Yaron" userId="5aab97db-2b28-4b1e-ae6e-ac1b04411bcf" providerId="ADAL" clId="{E6563431-3A4B-42C1-98ED-B7E92FFB8B22}" dt="2019-10-23T07:06:21.011" v="19" actId="6013"/>
          <pc:sldLayoutMkLst>
            <pc:docMk/>
            <pc:sldMasterMk cId="2415781106" sldId="2147483672"/>
            <pc:sldLayoutMk cId="998473894" sldId="2147483681"/>
          </pc:sldLayoutMkLst>
        </pc:sldLayoutChg>
        <pc:sldLayoutChg chg="add del">
          <pc:chgData name="Yaron" userId="5aab97db-2b28-4b1e-ae6e-ac1b04411bcf" providerId="ADAL" clId="{E6563431-3A4B-42C1-98ED-B7E92FFB8B22}" dt="2019-10-23T07:06:21.011" v="19" actId="6013"/>
          <pc:sldLayoutMkLst>
            <pc:docMk/>
            <pc:sldMasterMk cId="2415781106" sldId="2147483672"/>
            <pc:sldLayoutMk cId="4254322769" sldId="2147483682"/>
          </pc:sldLayoutMkLst>
        </pc:sldLayoutChg>
        <pc:sldLayoutChg chg="add del">
          <pc:chgData name="Yaron" userId="5aab97db-2b28-4b1e-ae6e-ac1b04411bcf" providerId="ADAL" clId="{E6563431-3A4B-42C1-98ED-B7E92FFB8B22}" dt="2019-10-23T07:06:21.011" v="19" actId="6013"/>
          <pc:sldLayoutMkLst>
            <pc:docMk/>
            <pc:sldMasterMk cId="2415781106" sldId="2147483672"/>
            <pc:sldLayoutMk cId="1380436276" sldId="2147483683"/>
          </pc:sldLayoutMkLst>
        </pc:sldLayoutChg>
        <pc:sldLayoutChg chg="add del">
          <pc:chgData name="Yaron" userId="5aab97db-2b28-4b1e-ae6e-ac1b04411bcf" providerId="ADAL" clId="{E6563431-3A4B-42C1-98ED-B7E92FFB8B22}" dt="2019-10-23T07:06:21.011" v="19" actId="6013"/>
          <pc:sldLayoutMkLst>
            <pc:docMk/>
            <pc:sldMasterMk cId="2415781106" sldId="2147483672"/>
            <pc:sldLayoutMk cId="3984089831" sldId="2147483684"/>
          </pc:sldLayoutMkLst>
        </pc:sldLayoutChg>
        <pc:sldLayoutChg chg="add del">
          <pc:chgData name="Yaron" userId="5aab97db-2b28-4b1e-ae6e-ac1b04411bcf" providerId="ADAL" clId="{E6563431-3A4B-42C1-98ED-B7E92FFB8B22}" dt="2019-10-23T07:06:21.011" v="19" actId="6013"/>
          <pc:sldLayoutMkLst>
            <pc:docMk/>
            <pc:sldMasterMk cId="2415781106" sldId="2147483672"/>
            <pc:sldLayoutMk cId="2593507977" sldId="2147483685"/>
          </pc:sldLayoutMkLst>
        </pc:sldLayoutChg>
        <pc:sldLayoutChg chg="add del">
          <pc:chgData name="Yaron" userId="5aab97db-2b28-4b1e-ae6e-ac1b04411bcf" providerId="ADAL" clId="{E6563431-3A4B-42C1-98ED-B7E92FFB8B22}" dt="2019-10-23T07:06:21.011" v="19" actId="6013"/>
          <pc:sldLayoutMkLst>
            <pc:docMk/>
            <pc:sldMasterMk cId="2415781106" sldId="2147483672"/>
            <pc:sldLayoutMk cId="3948930011" sldId="2147483686"/>
          </pc:sldLayoutMkLst>
        </pc:sldLayoutChg>
        <pc:sldLayoutChg chg="add del">
          <pc:chgData name="Yaron" userId="5aab97db-2b28-4b1e-ae6e-ac1b04411bcf" providerId="ADAL" clId="{E6563431-3A4B-42C1-98ED-B7E92FFB8B22}" dt="2019-10-23T07:06:21.011" v="19" actId="6013"/>
          <pc:sldLayoutMkLst>
            <pc:docMk/>
            <pc:sldMasterMk cId="2415781106" sldId="2147483672"/>
            <pc:sldLayoutMk cId="515928817" sldId="2147483687"/>
          </pc:sldLayoutMkLst>
        </pc:sldLayoutChg>
        <pc:sldLayoutChg chg="add del">
          <pc:chgData name="Yaron" userId="5aab97db-2b28-4b1e-ae6e-ac1b04411bcf" providerId="ADAL" clId="{E6563431-3A4B-42C1-98ED-B7E92FFB8B22}" dt="2019-10-23T07:06:21.011" v="19" actId="6013"/>
          <pc:sldLayoutMkLst>
            <pc:docMk/>
            <pc:sldMasterMk cId="2415781106" sldId="2147483672"/>
            <pc:sldLayoutMk cId="3141968267" sldId="2147483688"/>
          </pc:sldLayoutMkLst>
        </pc:sldLayoutChg>
        <pc:sldLayoutChg chg="add del">
          <pc:chgData name="Yaron" userId="5aab97db-2b28-4b1e-ae6e-ac1b04411bcf" providerId="ADAL" clId="{E6563431-3A4B-42C1-98ED-B7E92FFB8B22}" dt="2019-10-23T07:06:21.011" v="19" actId="6013"/>
          <pc:sldLayoutMkLst>
            <pc:docMk/>
            <pc:sldMasterMk cId="2415781106" sldId="2147483672"/>
            <pc:sldLayoutMk cId="1811296921" sldId="2147483689"/>
          </pc:sldLayoutMkLst>
        </pc:sldLayoutChg>
        <pc:sldLayoutChg chg="add del">
          <pc:chgData name="Yaron" userId="5aab97db-2b28-4b1e-ae6e-ac1b04411bcf" providerId="ADAL" clId="{E6563431-3A4B-42C1-98ED-B7E92FFB8B22}" dt="2019-10-23T07:06:21.011" v="19" actId="6013"/>
          <pc:sldLayoutMkLst>
            <pc:docMk/>
            <pc:sldMasterMk cId="2415781106" sldId="2147483672"/>
            <pc:sldLayoutMk cId="3956742570" sldId="2147483690"/>
          </pc:sldLayoutMkLst>
        </pc:sldLayoutChg>
        <pc:sldLayoutChg chg="add del">
          <pc:chgData name="Yaron" userId="5aab97db-2b28-4b1e-ae6e-ac1b04411bcf" providerId="ADAL" clId="{E6563431-3A4B-42C1-98ED-B7E92FFB8B22}" dt="2019-10-23T07:06:21.011" v="19" actId="6013"/>
          <pc:sldLayoutMkLst>
            <pc:docMk/>
            <pc:sldMasterMk cId="2415781106" sldId="2147483672"/>
            <pc:sldLayoutMk cId="1337541057" sldId="2147483691"/>
          </pc:sldLayoutMkLst>
        </pc:sldLayoutChg>
      </pc:sldMasterChg>
    </pc:docChg>
  </pc:docChgLst>
  <pc:docChgLst>
    <pc:chgData name="Ori" userId="S::ori@earlysign.com::3d87ec65-d032-4163-87ac-ba6ee7c42c67" providerId="AD" clId="Web-{090D95B7-CCDC-F4BF-10C0-2A879F6D4C85}"/>
    <pc:docChg chg="modSld">
      <pc:chgData name="Ori" userId="S::ori@earlysign.com::3d87ec65-d032-4163-87ac-ba6ee7c42c67" providerId="AD" clId="Web-{090D95B7-CCDC-F4BF-10C0-2A879F6D4C85}" dt="2019-10-25T13:05:59.914" v="684" actId="1076"/>
      <pc:docMkLst>
        <pc:docMk/>
      </pc:docMkLst>
      <pc:sldChg chg="addSp modSp">
        <pc:chgData name="Ori" userId="S::ori@earlysign.com::3d87ec65-d032-4163-87ac-ba6ee7c42c67" providerId="AD" clId="Web-{090D95B7-CCDC-F4BF-10C0-2A879F6D4C85}" dt="2019-10-25T12:48:27.329" v="83" actId="14100"/>
        <pc:sldMkLst>
          <pc:docMk/>
          <pc:sldMk cId="3822670329" sldId="329"/>
        </pc:sldMkLst>
        <pc:spChg chg="add mod">
          <ac:chgData name="Ori" userId="S::ori@earlysign.com::3d87ec65-d032-4163-87ac-ba6ee7c42c67" providerId="AD" clId="Web-{090D95B7-CCDC-F4BF-10C0-2A879F6D4C85}" dt="2019-10-25T12:48:27.329" v="83" actId="14100"/>
          <ac:spMkLst>
            <pc:docMk/>
            <pc:sldMk cId="3822670329" sldId="329"/>
            <ac:spMk id="3" creationId="{F4021677-ECE6-43DF-BDAA-FCAE6EC7A83C}"/>
          </ac:spMkLst>
        </pc:spChg>
      </pc:sldChg>
      <pc:sldChg chg="addSp modSp">
        <pc:chgData name="Ori" userId="S::ori@earlysign.com::3d87ec65-d032-4163-87ac-ba6ee7c42c67" providerId="AD" clId="Web-{090D95B7-CCDC-F4BF-10C0-2A879F6D4C85}" dt="2019-10-25T13:00:56.256" v="185"/>
        <pc:sldMkLst>
          <pc:docMk/>
          <pc:sldMk cId="1949029081" sldId="333"/>
        </pc:sldMkLst>
        <pc:spChg chg="add mod">
          <ac:chgData name="Ori" userId="S::ori@earlysign.com::3d87ec65-d032-4163-87ac-ba6ee7c42c67" providerId="AD" clId="Web-{090D95B7-CCDC-F4BF-10C0-2A879F6D4C85}" dt="2019-10-25T13:00:56.256" v="185"/>
          <ac:spMkLst>
            <pc:docMk/>
            <pc:sldMk cId="1949029081" sldId="333"/>
            <ac:spMk id="4" creationId="{D85C75CC-2B82-440F-9F7C-7F88A68AD5A6}"/>
          </ac:spMkLst>
        </pc:spChg>
      </pc:sldChg>
      <pc:sldChg chg="addSp modSp">
        <pc:chgData name="Ori" userId="S::ori@earlysign.com::3d87ec65-d032-4163-87ac-ba6ee7c42c67" providerId="AD" clId="Web-{090D95B7-CCDC-F4BF-10C0-2A879F6D4C85}" dt="2019-10-25T13:05:59.914" v="684" actId="1076"/>
        <pc:sldMkLst>
          <pc:docMk/>
          <pc:sldMk cId="1595425548" sldId="335"/>
        </pc:sldMkLst>
        <pc:spChg chg="add mod">
          <ac:chgData name="Ori" userId="S::ori@earlysign.com::3d87ec65-d032-4163-87ac-ba6ee7c42c67" providerId="AD" clId="Web-{090D95B7-CCDC-F4BF-10C0-2A879F6D4C85}" dt="2019-10-25T13:05:59.914" v="684" actId="1076"/>
          <ac:spMkLst>
            <pc:docMk/>
            <pc:sldMk cId="1595425548" sldId="335"/>
            <ac:spMk id="4" creationId="{B9A5A163-01B6-4BFF-AF9D-0892C8F508F3}"/>
          </ac:spMkLst>
        </pc:spChg>
      </pc:sldChg>
      <pc:sldChg chg="addSp modSp">
        <pc:chgData name="Ori" userId="S::ori@earlysign.com::3d87ec65-d032-4163-87ac-ba6ee7c42c67" providerId="AD" clId="Web-{090D95B7-CCDC-F4BF-10C0-2A879F6D4C85}" dt="2019-10-25T13:04:56.523" v="650"/>
        <pc:sldMkLst>
          <pc:docMk/>
          <pc:sldMk cId="3759763989" sldId="1761"/>
        </pc:sldMkLst>
        <pc:spChg chg="add mod">
          <ac:chgData name="Ori" userId="S::ori@earlysign.com::3d87ec65-d032-4163-87ac-ba6ee7c42c67" providerId="AD" clId="Web-{090D95B7-CCDC-F4BF-10C0-2A879F6D4C85}" dt="2019-10-25T13:04:56.523" v="650"/>
          <ac:spMkLst>
            <pc:docMk/>
            <pc:sldMk cId="3759763989" sldId="1761"/>
            <ac:spMk id="3" creationId="{01538109-7129-4916-A12B-BD16FBCEC3F2}"/>
          </ac:spMkLst>
        </pc:spChg>
      </pc:sldChg>
      <pc:sldChg chg="addSp modSp">
        <pc:chgData name="Ori" userId="S::ori@earlysign.com::3d87ec65-d032-4163-87ac-ba6ee7c42c67" providerId="AD" clId="Web-{090D95B7-CCDC-F4BF-10C0-2A879F6D4C85}" dt="2019-10-25T13:02:49.007" v="285" actId="1076"/>
        <pc:sldMkLst>
          <pc:docMk/>
          <pc:sldMk cId="3899521059" sldId="1780"/>
        </pc:sldMkLst>
        <pc:spChg chg="add mod">
          <ac:chgData name="Ori" userId="S::ori@earlysign.com::3d87ec65-d032-4163-87ac-ba6ee7c42c67" providerId="AD" clId="Web-{090D95B7-CCDC-F4BF-10C0-2A879F6D4C85}" dt="2019-10-25T13:02:49.007" v="285" actId="1076"/>
          <ac:spMkLst>
            <pc:docMk/>
            <pc:sldMk cId="3899521059" sldId="1780"/>
            <ac:spMk id="4" creationId="{3495C631-401E-447B-9349-E937A37FFB93}"/>
          </ac:spMkLst>
        </pc:spChg>
      </pc:sldChg>
    </pc:docChg>
  </pc:docChgLst>
  <pc:docChgLst>
    <pc:chgData name="Avi Shoshan" userId="00d9c0e4-1fd5-45ef-a1a4-b454cc6b3668" providerId="ADAL" clId="{4CF507F5-2801-40AC-B1F8-9BBFA43F1CED}"/>
    <pc:docChg chg="undo custSel addSld delSld modSld sldOrd">
      <pc:chgData name="Avi Shoshan" userId="00d9c0e4-1fd5-45ef-a1a4-b454cc6b3668" providerId="ADAL" clId="{4CF507F5-2801-40AC-B1F8-9BBFA43F1CED}" dt="2019-10-31T15:48:23.203" v="321" actId="113"/>
      <pc:docMkLst>
        <pc:docMk/>
      </pc:docMkLst>
      <pc:sldChg chg="add setBg">
        <pc:chgData name="Avi Shoshan" userId="00d9c0e4-1fd5-45ef-a1a4-b454cc6b3668" providerId="ADAL" clId="{4CF507F5-2801-40AC-B1F8-9BBFA43F1CED}" dt="2019-10-31T15:40:24.404" v="224"/>
        <pc:sldMkLst>
          <pc:docMk/>
          <pc:sldMk cId="4223974126" sldId="307"/>
        </pc:sldMkLst>
      </pc:sldChg>
      <pc:sldChg chg="addSp delSp modSp">
        <pc:chgData name="Avi Shoshan" userId="00d9c0e4-1fd5-45ef-a1a4-b454cc6b3668" providerId="ADAL" clId="{4CF507F5-2801-40AC-B1F8-9BBFA43F1CED}" dt="2019-10-31T15:44:18.910" v="269" actId="20577"/>
        <pc:sldMkLst>
          <pc:docMk/>
          <pc:sldMk cId="986422622" sldId="322"/>
        </pc:sldMkLst>
        <pc:spChg chg="mod">
          <ac:chgData name="Avi Shoshan" userId="00d9c0e4-1fd5-45ef-a1a4-b454cc6b3668" providerId="ADAL" clId="{4CF507F5-2801-40AC-B1F8-9BBFA43F1CED}" dt="2019-10-31T15:44:18.910" v="269" actId="20577"/>
          <ac:spMkLst>
            <pc:docMk/>
            <pc:sldMk cId="986422622" sldId="322"/>
            <ac:spMk id="2" creationId="{ED145E81-5B5C-48CE-B5B7-7E5D4A73649D}"/>
          </ac:spMkLst>
        </pc:spChg>
        <pc:grpChg chg="add del mod">
          <ac:chgData name="Avi Shoshan" userId="00d9c0e4-1fd5-45ef-a1a4-b454cc6b3668" providerId="ADAL" clId="{4CF507F5-2801-40AC-B1F8-9BBFA43F1CED}" dt="2019-10-31T15:43:30.987" v="230"/>
          <ac:grpSpMkLst>
            <pc:docMk/>
            <pc:sldMk cId="986422622" sldId="322"/>
            <ac:grpSpMk id="4" creationId="{DD9A15D8-A6F2-4983-9827-CB055DC81965}"/>
          </ac:grpSpMkLst>
        </pc:grpChg>
      </pc:sldChg>
      <pc:sldChg chg="modSp modAnim">
        <pc:chgData name="Avi Shoshan" userId="00d9c0e4-1fd5-45ef-a1a4-b454cc6b3668" providerId="ADAL" clId="{4CF507F5-2801-40AC-B1F8-9BBFA43F1CED}" dt="2019-10-31T15:07:23.716" v="44" actId="20577"/>
        <pc:sldMkLst>
          <pc:docMk/>
          <pc:sldMk cId="1609243060" sldId="325"/>
        </pc:sldMkLst>
        <pc:spChg chg="mod">
          <ac:chgData name="Avi Shoshan" userId="00d9c0e4-1fd5-45ef-a1a4-b454cc6b3668" providerId="ADAL" clId="{4CF507F5-2801-40AC-B1F8-9BBFA43F1CED}" dt="2019-10-31T15:07:23.716" v="44" actId="20577"/>
          <ac:spMkLst>
            <pc:docMk/>
            <pc:sldMk cId="1609243060" sldId="325"/>
            <ac:spMk id="3" creationId="{608C72E4-B970-4CB5-9728-A70918D2CEC5}"/>
          </ac:spMkLst>
        </pc:spChg>
      </pc:sldChg>
      <pc:sldChg chg="modSp">
        <pc:chgData name="Avi Shoshan" userId="00d9c0e4-1fd5-45ef-a1a4-b454cc6b3668" providerId="ADAL" clId="{4CF507F5-2801-40AC-B1F8-9BBFA43F1CED}" dt="2019-10-31T15:04:15.185" v="39" actId="20577"/>
        <pc:sldMkLst>
          <pc:docMk/>
          <pc:sldMk cId="2236338265" sldId="327"/>
        </pc:sldMkLst>
        <pc:spChg chg="mod">
          <ac:chgData name="Avi Shoshan" userId="00d9c0e4-1fd5-45ef-a1a4-b454cc6b3668" providerId="ADAL" clId="{4CF507F5-2801-40AC-B1F8-9BBFA43F1CED}" dt="2019-10-31T15:04:15.185" v="39" actId="20577"/>
          <ac:spMkLst>
            <pc:docMk/>
            <pc:sldMk cId="2236338265" sldId="327"/>
            <ac:spMk id="3" creationId="{E067059D-E268-46A9-B7B7-C462ACFD25D7}"/>
          </ac:spMkLst>
        </pc:spChg>
      </pc:sldChg>
      <pc:sldChg chg="ord">
        <pc:chgData name="Avi Shoshan" userId="00d9c0e4-1fd5-45ef-a1a4-b454cc6b3668" providerId="ADAL" clId="{4CF507F5-2801-40AC-B1F8-9BBFA43F1CED}" dt="2019-10-31T15:42:26.950" v="226"/>
        <pc:sldMkLst>
          <pc:docMk/>
          <pc:sldMk cId="216905960" sldId="1755"/>
        </pc:sldMkLst>
      </pc:sldChg>
      <pc:sldChg chg="modSp">
        <pc:chgData name="Avi Shoshan" userId="00d9c0e4-1fd5-45ef-a1a4-b454cc6b3668" providerId="ADAL" clId="{4CF507F5-2801-40AC-B1F8-9BBFA43F1CED}" dt="2019-10-31T15:20:50.245" v="169" actId="1076"/>
        <pc:sldMkLst>
          <pc:docMk/>
          <pc:sldMk cId="4245656498" sldId="1785"/>
        </pc:sldMkLst>
        <pc:spChg chg="mod">
          <ac:chgData name="Avi Shoshan" userId="00d9c0e4-1fd5-45ef-a1a4-b454cc6b3668" providerId="ADAL" clId="{4CF507F5-2801-40AC-B1F8-9BBFA43F1CED}" dt="2019-10-31T15:20:30.518" v="167" actId="14100"/>
          <ac:spMkLst>
            <pc:docMk/>
            <pc:sldMk cId="4245656498" sldId="1785"/>
            <ac:spMk id="26" creationId="{8511B628-9592-4F11-B9F8-BE5C958AF910}"/>
          </ac:spMkLst>
        </pc:spChg>
        <pc:spChg chg="mod">
          <ac:chgData name="Avi Shoshan" userId="00d9c0e4-1fd5-45ef-a1a4-b454cc6b3668" providerId="ADAL" clId="{4CF507F5-2801-40AC-B1F8-9BBFA43F1CED}" dt="2019-10-31T15:20:18.629" v="166" actId="14100"/>
          <ac:spMkLst>
            <pc:docMk/>
            <pc:sldMk cId="4245656498" sldId="1785"/>
            <ac:spMk id="30" creationId="{C47D5C64-9720-43B8-BF6C-8322858F249C}"/>
          </ac:spMkLst>
        </pc:spChg>
        <pc:spChg chg="mod">
          <ac:chgData name="Avi Shoshan" userId="00d9c0e4-1fd5-45ef-a1a4-b454cc6b3668" providerId="ADAL" clId="{4CF507F5-2801-40AC-B1F8-9BBFA43F1CED}" dt="2019-10-31T15:20:50.245" v="169" actId="1076"/>
          <ac:spMkLst>
            <pc:docMk/>
            <pc:sldMk cId="4245656498" sldId="1785"/>
            <ac:spMk id="31" creationId="{DF247BEA-3DAC-4D4A-ACD4-2F327B8E78D7}"/>
          </ac:spMkLst>
        </pc:spChg>
        <pc:cxnChg chg="mod">
          <ac:chgData name="Avi Shoshan" userId="00d9c0e4-1fd5-45ef-a1a4-b454cc6b3668" providerId="ADAL" clId="{4CF507F5-2801-40AC-B1F8-9BBFA43F1CED}" dt="2019-10-31T15:20:35.725" v="168" actId="1076"/>
          <ac:cxnSpMkLst>
            <pc:docMk/>
            <pc:sldMk cId="4245656498" sldId="1785"/>
            <ac:cxnSpMk id="22" creationId="{F454156F-9C44-44F6-ABF5-DAAEFFB2862D}"/>
          </ac:cxnSpMkLst>
        </pc:cxnChg>
        <pc:cxnChg chg="mod">
          <ac:chgData name="Avi Shoshan" userId="00d9c0e4-1fd5-45ef-a1a4-b454cc6b3668" providerId="ADAL" clId="{4CF507F5-2801-40AC-B1F8-9BBFA43F1CED}" dt="2019-10-31T15:20:15.757" v="165" actId="1076"/>
          <ac:cxnSpMkLst>
            <pc:docMk/>
            <pc:sldMk cId="4245656498" sldId="1785"/>
            <ac:cxnSpMk id="28" creationId="{AB69EB2D-5BF8-4C2D-A9DF-CFB2FDB27792}"/>
          </ac:cxnSpMkLst>
        </pc:cxnChg>
      </pc:sldChg>
      <pc:sldChg chg="modSp">
        <pc:chgData name="Avi Shoshan" userId="00d9c0e4-1fd5-45ef-a1a4-b454cc6b3668" providerId="ADAL" clId="{4CF507F5-2801-40AC-B1F8-9BBFA43F1CED}" dt="2019-10-31T15:25:21.926" v="221" actId="20577"/>
        <pc:sldMkLst>
          <pc:docMk/>
          <pc:sldMk cId="1269339601" sldId="1786"/>
        </pc:sldMkLst>
        <pc:spChg chg="mod">
          <ac:chgData name="Avi Shoshan" userId="00d9c0e4-1fd5-45ef-a1a4-b454cc6b3668" providerId="ADAL" clId="{4CF507F5-2801-40AC-B1F8-9BBFA43F1CED}" dt="2019-10-31T15:25:21.926" v="221" actId="20577"/>
          <ac:spMkLst>
            <pc:docMk/>
            <pc:sldMk cId="1269339601" sldId="1786"/>
            <ac:spMk id="3" creationId="{759BE6D7-C924-420B-B37D-D43CD7A7BF44}"/>
          </ac:spMkLst>
        </pc:spChg>
      </pc:sldChg>
      <pc:sldChg chg="modSp">
        <pc:chgData name="Avi Shoshan" userId="00d9c0e4-1fd5-45ef-a1a4-b454cc6b3668" providerId="ADAL" clId="{4CF507F5-2801-40AC-B1F8-9BBFA43F1CED}" dt="2019-10-31T15:26:25.583" v="223" actId="14100"/>
        <pc:sldMkLst>
          <pc:docMk/>
          <pc:sldMk cId="671255200" sldId="1791"/>
        </pc:sldMkLst>
        <pc:spChg chg="mod">
          <ac:chgData name="Avi Shoshan" userId="00d9c0e4-1fd5-45ef-a1a4-b454cc6b3668" providerId="ADAL" clId="{4CF507F5-2801-40AC-B1F8-9BBFA43F1CED}" dt="2019-10-31T15:26:25.583" v="223" actId="14100"/>
          <ac:spMkLst>
            <pc:docMk/>
            <pc:sldMk cId="671255200" sldId="1791"/>
            <ac:spMk id="3" creationId="{759BE6D7-C924-420B-B37D-D43CD7A7BF44}"/>
          </ac:spMkLst>
        </pc:spChg>
      </pc:sldChg>
      <pc:sldChg chg="modSp">
        <pc:chgData name="Avi Shoshan" userId="00d9c0e4-1fd5-45ef-a1a4-b454cc6b3668" providerId="ADAL" clId="{4CF507F5-2801-40AC-B1F8-9BBFA43F1CED}" dt="2019-10-31T15:48:23.203" v="321" actId="113"/>
        <pc:sldMkLst>
          <pc:docMk/>
          <pc:sldMk cId="2024790297" sldId="1801"/>
        </pc:sldMkLst>
        <pc:spChg chg="mod">
          <ac:chgData name="Avi Shoshan" userId="00d9c0e4-1fd5-45ef-a1a4-b454cc6b3668" providerId="ADAL" clId="{4CF507F5-2801-40AC-B1F8-9BBFA43F1CED}" dt="2019-10-31T15:48:23.203" v="321" actId="113"/>
          <ac:spMkLst>
            <pc:docMk/>
            <pc:sldMk cId="2024790297" sldId="1801"/>
            <ac:spMk id="3" creationId="{977B2CC6-6AA3-4686-A78C-D04539F7F733}"/>
          </ac:spMkLst>
        </pc:spChg>
      </pc:sldChg>
      <pc:sldChg chg="del">
        <pc:chgData name="Avi Shoshan" userId="00d9c0e4-1fd5-45ef-a1a4-b454cc6b3668" providerId="ADAL" clId="{4CF507F5-2801-40AC-B1F8-9BBFA43F1CED}" dt="2019-10-31T15:41:04.684" v="225" actId="2696"/>
        <pc:sldMkLst>
          <pc:docMk/>
          <pc:sldMk cId="2530716174" sldId="1908"/>
        </pc:sldMkLst>
      </pc:sldChg>
    </pc:docChg>
  </pc:docChgLst>
  <pc:docChgLst>
    <pc:chgData name="Ori" userId="3d87ec65-d032-4163-87ac-ba6ee7c42c67" providerId="ADAL" clId="{353899F5-24EB-5546-8946-6788809B5DCD}"/>
    <pc:docChg chg="custSel addSld modSld sldOrd">
      <pc:chgData name="Ori" userId="3d87ec65-d032-4163-87ac-ba6ee7c42c67" providerId="ADAL" clId="{353899F5-24EB-5546-8946-6788809B5DCD}" dt="2019-10-25T14:09:49.647" v="1451" actId="207"/>
      <pc:docMkLst>
        <pc:docMk/>
      </pc:docMkLst>
      <pc:sldChg chg="addSp modSp">
        <pc:chgData name="Ori" userId="3d87ec65-d032-4163-87ac-ba6ee7c42c67" providerId="ADAL" clId="{353899F5-24EB-5546-8946-6788809B5DCD}" dt="2019-10-25T13:24:53.898" v="580" actId="207"/>
        <pc:sldMkLst>
          <pc:docMk/>
          <pc:sldMk cId="4081060780" sldId="312"/>
        </pc:sldMkLst>
        <pc:spChg chg="add mod">
          <ac:chgData name="Ori" userId="3d87ec65-d032-4163-87ac-ba6ee7c42c67" providerId="ADAL" clId="{353899F5-24EB-5546-8946-6788809B5DCD}" dt="2019-10-25T13:24:53.898" v="580" actId="207"/>
          <ac:spMkLst>
            <pc:docMk/>
            <pc:sldMk cId="4081060780" sldId="312"/>
            <ac:spMk id="11" creationId="{6036A0F5-0ECC-034C-9C99-311DC42F8F11}"/>
          </ac:spMkLst>
        </pc:spChg>
      </pc:sldChg>
      <pc:sldChg chg="addSp modSp">
        <pc:chgData name="Ori" userId="3d87ec65-d032-4163-87ac-ba6ee7c42c67" providerId="ADAL" clId="{353899F5-24EB-5546-8946-6788809B5DCD}" dt="2019-10-25T14:07:08.957" v="1047" actId="1076"/>
        <pc:sldMkLst>
          <pc:docMk/>
          <pc:sldMk cId="2199722610" sldId="318"/>
        </pc:sldMkLst>
        <pc:spChg chg="add mod">
          <ac:chgData name="Ori" userId="3d87ec65-d032-4163-87ac-ba6ee7c42c67" providerId="ADAL" clId="{353899F5-24EB-5546-8946-6788809B5DCD}" dt="2019-10-25T14:07:08.957" v="1047" actId="1076"/>
          <ac:spMkLst>
            <pc:docMk/>
            <pc:sldMk cId="2199722610" sldId="318"/>
            <ac:spMk id="4" creationId="{65D1EE1E-82CA-1543-BA6F-04ED50A7B3D9}"/>
          </ac:spMkLst>
        </pc:spChg>
      </pc:sldChg>
      <pc:sldChg chg="addSp modSp">
        <pc:chgData name="Ori" userId="3d87ec65-d032-4163-87ac-ba6ee7c42c67" providerId="ADAL" clId="{353899F5-24EB-5546-8946-6788809B5DCD}" dt="2019-10-25T14:05:32.515" v="960" actId="14100"/>
        <pc:sldMkLst>
          <pc:docMk/>
          <pc:sldMk cId="3021857768" sldId="321"/>
        </pc:sldMkLst>
        <pc:spChg chg="add mod">
          <ac:chgData name="Ori" userId="3d87ec65-d032-4163-87ac-ba6ee7c42c67" providerId="ADAL" clId="{353899F5-24EB-5546-8946-6788809B5DCD}" dt="2019-10-25T14:03:51.964" v="794" actId="20577"/>
          <ac:spMkLst>
            <pc:docMk/>
            <pc:sldMk cId="3021857768" sldId="321"/>
            <ac:spMk id="4" creationId="{1A652467-74C8-0942-9A53-49F955784740}"/>
          </ac:spMkLst>
        </pc:spChg>
        <pc:spChg chg="add mod">
          <ac:chgData name="Ori" userId="3d87ec65-d032-4163-87ac-ba6ee7c42c67" providerId="ADAL" clId="{353899F5-24EB-5546-8946-6788809B5DCD}" dt="2019-10-25T14:04:14.283" v="810" actId="207"/>
          <ac:spMkLst>
            <pc:docMk/>
            <pc:sldMk cId="3021857768" sldId="321"/>
            <ac:spMk id="5" creationId="{ADB28011-69AB-EB4D-9E52-28C99D830316}"/>
          </ac:spMkLst>
        </pc:spChg>
        <pc:spChg chg="add mod">
          <ac:chgData name="Ori" userId="3d87ec65-d032-4163-87ac-ba6ee7c42c67" providerId="ADAL" clId="{353899F5-24EB-5546-8946-6788809B5DCD}" dt="2019-10-25T14:05:32.515" v="960" actId="14100"/>
          <ac:spMkLst>
            <pc:docMk/>
            <pc:sldMk cId="3021857768" sldId="321"/>
            <ac:spMk id="6" creationId="{A3D8A2A4-7242-124F-80C4-DA5A469968AC}"/>
          </ac:spMkLst>
        </pc:spChg>
      </pc:sldChg>
      <pc:sldChg chg="addSp delSp modSp">
        <pc:chgData name="Ori" userId="3d87ec65-d032-4163-87ac-ba6ee7c42c67" providerId="ADAL" clId="{353899F5-24EB-5546-8946-6788809B5DCD}" dt="2019-10-25T14:06:35.504" v="1029"/>
        <pc:sldMkLst>
          <pc:docMk/>
          <pc:sldMk cId="3535837486" sldId="1768"/>
        </pc:sldMkLst>
        <pc:spChg chg="add del mod">
          <ac:chgData name="Ori" userId="3d87ec65-d032-4163-87ac-ba6ee7c42c67" providerId="ADAL" clId="{353899F5-24EB-5546-8946-6788809B5DCD}" dt="2019-10-25T14:06:35.504" v="1029"/>
          <ac:spMkLst>
            <pc:docMk/>
            <pc:sldMk cId="3535837486" sldId="1768"/>
            <ac:spMk id="24" creationId="{958A0400-D14D-4646-A5F9-E47DF11C57F6}"/>
          </ac:spMkLst>
        </pc:spChg>
      </pc:sldChg>
      <pc:sldChg chg="addSp modSp">
        <pc:chgData name="Ori" userId="3d87ec65-d032-4163-87ac-ba6ee7c42c67" providerId="ADAL" clId="{353899F5-24EB-5546-8946-6788809B5DCD}" dt="2019-10-25T13:27:27.745" v="616" actId="207"/>
        <pc:sldMkLst>
          <pc:docMk/>
          <pc:sldMk cId="3513878749" sldId="1796"/>
        </pc:sldMkLst>
        <pc:spChg chg="add mod">
          <ac:chgData name="Ori" userId="3d87ec65-d032-4163-87ac-ba6ee7c42c67" providerId="ADAL" clId="{353899F5-24EB-5546-8946-6788809B5DCD}" dt="2019-10-25T13:27:27.745" v="616" actId="207"/>
          <ac:spMkLst>
            <pc:docMk/>
            <pc:sldMk cId="3513878749" sldId="1796"/>
            <ac:spMk id="4" creationId="{DEB26936-D7AA-774E-857A-5F79ABC49707}"/>
          </ac:spMkLst>
        </pc:spChg>
      </pc:sldChg>
      <pc:sldChg chg="addSp modSp">
        <pc:chgData name="Ori" userId="3d87ec65-d032-4163-87ac-ba6ee7c42c67" providerId="ADAL" clId="{353899F5-24EB-5546-8946-6788809B5DCD}" dt="2019-10-25T14:09:49.647" v="1451" actId="207"/>
        <pc:sldMkLst>
          <pc:docMk/>
          <pc:sldMk cId="1675476702" sldId="1798"/>
        </pc:sldMkLst>
        <pc:spChg chg="add mod">
          <ac:chgData name="Ori" userId="3d87ec65-d032-4163-87ac-ba6ee7c42c67" providerId="ADAL" clId="{353899F5-24EB-5546-8946-6788809B5DCD}" dt="2019-10-25T14:09:49.647" v="1451" actId="207"/>
          <ac:spMkLst>
            <pc:docMk/>
            <pc:sldMk cId="1675476702" sldId="1798"/>
            <ac:spMk id="4" creationId="{1C467D90-556C-7548-ADBD-1C7C7E171636}"/>
          </ac:spMkLst>
        </pc:spChg>
      </pc:sldChg>
      <pc:sldChg chg="addSp modSp add ord">
        <pc:chgData name="Ori" userId="3d87ec65-d032-4163-87ac-ba6ee7c42c67" providerId="ADAL" clId="{353899F5-24EB-5546-8946-6788809B5DCD}" dt="2019-10-25T13:22:55.267" v="261"/>
        <pc:sldMkLst>
          <pc:docMk/>
          <pc:sldMk cId="3062966057" sldId="1877"/>
        </pc:sldMkLst>
        <pc:spChg chg="add mod">
          <ac:chgData name="Ori" userId="3d87ec65-d032-4163-87ac-ba6ee7c42c67" providerId="ADAL" clId="{353899F5-24EB-5546-8946-6788809B5DCD}" dt="2019-10-25T13:18:16.489" v="260" actId="207"/>
          <ac:spMkLst>
            <pc:docMk/>
            <pc:sldMk cId="3062966057" sldId="1877"/>
            <ac:spMk id="11" creationId="{7A0441F7-6AEB-1942-9147-ED480BDAE0AA}"/>
          </ac:spMkLst>
        </pc:spChg>
      </pc:sldChg>
    </pc:docChg>
  </pc:docChgLst>
  <pc:docChgLst>
    <pc:chgData name="Avi Shoshan" userId="00d9c0e4-1fd5-45ef-a1a4-b454cc6b3668" providerId="ADAL" clId="{D7BF1F21-3D06-42AA-977C-186BDBB3F717}"/>
    <pc:docChg chg="custSel modSld">
      <pc:chgData name="Avi Shoshan" userId="00d9c0e4-1fd5-45ef-a1a4-b454cc6b3668" providerId="ADAL" clId="{D7BF1F21-3D06-42AA-977C-186BDBB3F717}" dt="2019-10-29T09:53:09.456" v="1" actId="313"/>
      <pc:docMkLst>
        <pc:docMk/>
      </pc:docMkLst>
      <pc:sldChg chg="modSp">
        <pc:chgData name="Avi Shoshan" userId="00d9c0e4-1fd5-45ef-a1a4-b454cc6b3668" providerId="ADAL" clId="{D7BF1F21-3D06-42AA-977C-186BDBB3F717}" dt="2019-10-29T09:53:09.456" v="1" actId="313"/>
        <pc:sldMkLst>
          <pc:docMk/>
          <pc:sldMk cId="364057903" sldId="1788"/>
        </pc:sldMkLst>
        <pc:spChg chg="mod">
          <ac:chgData name="Avi Shoshan" userId="00d9c0e4-1fd5-45ef-a1a4-b454cc6b3668" providerId="ADAL" clId="{D7BF1F21-3D06-42AA-977C-186BDBB3F717}" dt="2019-10-29T09:53:09.456" v="1" actId="313"/>
          <ac:spMkLst>
            <pc:docMk/>
            <pc:sldMk cId="364057903" sldId="1788"/>
            <ac:spMk id="3" creationId="{759BE6D7-C924-420B-B37D-D43CD7A7BF44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1_EB911CBB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1_EB911CBB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0_39ED6A1B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0_39ED6A1B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1_57FD5A0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1_57FD5A023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1_57FD5A024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Imaging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accent1"/>
              </a:solidFill>
            </a:ln>
          </c:spPr>
          <c:dPt>
            <c:idx val="0"/>
            <c:bubble3D val="0"/>
            <c:spPr>
              <a:solidFill>
                <a:schemeClr val="tx2">
                  <a:alpha val="85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BB5-479A-B7C9-327351577E11}"/>
              </c:ext>
            </c:extLst>
          </c:dPt>
          <c:dPt>
            <c:idx val="1"/>
            <c:bubble3D val="0"/>
            <c:spPr>
              <a:solidFill>
                <a:schemeClr val="bg1">
                  <a:alpha val="81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BB5-479A-B7C9-327351577E11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BB5-479A-B7C9-327351577E11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BB5-479A-B7C9-327351577E11}"/>
              </c:ext>
            </c:extLst>
          </c:dPt>
          <c:cat>
            <c:strRef>
              <c:f>Sheet1!$A$2:$A$5</c:f>
              <c:strCache>
                <c:ptCount val="2"/>
                <c:pt idx="0">
                  <c:v>Data/Matrix preparation</c:v>
                </c:pt>
                <c:pt idx="1">
                  <c:v>Classifier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BB5-479A-B7C9-327351577E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Medical Records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27A9E2">
                  <a:alpha val="8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E3-43BE-BEE0-786B053953B9}"/>
              </c:ext>
            </c:extLst>
          </c:dPt>
          <c:dPt>
            <c:idx val="1"/>
            <c:bubble3D val="0"/>
            <c:spPr>
              <a:solidFill>
                <a:schemeClr val="bg1">
                  <a:alpha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E3-43BE-BEE0-786B053953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5E3-43BE-BEE0-786B053953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5E3-43BE-BEE0-786B053953B9}"/>
              </c:ext>
            </c:extLst>
          </c:dPt>
          <c:cat>
            <c:strRef>
              <c:f>Sheet1!$A$2:$A$5</c:f>
              <c:strCache>
                <c:ptCount val="2"/>
                <c:pt idx="0">
                  <c:v>Data/Matrix preparation</c:v>
                </c:pt>
                <c:pt idx="1">
                  <c:v>Classifier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5E3-43BE-BEE0-786B053953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accent1"/>
                </a:solidFill>
              </a:rPr>
              <a:t>Test1 – Patient1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2000</c:v>
                </c:pt>
                <c:pt idx="1">
                  <c:v>2002</c:v>
                </c:pt>
                <c:pt idx="2">
                  <c:v>2003</c:v>
                </c:pt>
                <c:pt idx="3">
                  <c:v>2005</c:v>
                </c:pt>
                <c:pt idx="4">
                  <c:v>2006</c:v>
                </c:pt>
                <c:pt idx="5">
                  <c:v>2010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13.2</c:v>
                </c:pt>
                <c:pt idx="1">
                  <c:v>12.1</c:v>
                </c:pt>
                <c:pt idx="2">
                  <c:v>12.5</c:v>
                </c:pt>
                <c:pt idx="3">
                  <c:v>11.9</c:v>
                </c:pt>
                <c:pt idx="4">
                  <c:v>8.4</c:v>
                </c:pt>
                <c:pt idx="5">
                  <c:v>7.5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Test1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2584-4DD4-9E45-5BF457239C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8385120"/>
        <c:axId val="1098387296"/>
      </c:scatterChart>
      <c:valAx>
        <c:axId val="1098385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387296"/>
        <c:crosses val="autoZero"/>
        <c:crossBetween val="midCat"/>
      </c:valAx>
      <c:valAx>
        <c:axId val="1098387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385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solidFill>
        <a:schemeClr val="tx2">
          <a:alpha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rgbClr val="C00000"/>
                </a:solidFill>
              </a:rPr>
              <a:t>Test1</a:t>
            </a:r>
            <a:r>
              <a:rPr lang="en-US" baseline="0">
                <a:solidFill>
                  <a:srgbClr val="C00000"/>
                </a:solidFill>
              </a:rPr>
              <a:t> – Patient2</a:t>
            </a:r>
            <a:endParaRPr lang="en-US">
              <a:solidFill>
                <a:srgbClr val="C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2000</c:v>
                </c:pt>
                <c:pt idx="2">
                  <c:v>2003</c:v>
                </c:pt>
                <c:pt idx="4">
                  <c:v>2006</c:v>
                </c:pt>
                <c:pt idx="5">
                  <c:v>2010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4.7</c:v>
                </c:pt>
                <c:pt idx="2">
                  <c:v>5.2</c:v>
                </c:pt>
                <c:pt idx="4">
                  <c:v>7.7</c:v>
                </c:pt>
                <c:pt idx="5">
                  <c:v>7.5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Test1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18DA-4040-B0F7-A02CCEFA3C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8390016"/>
        <c:axId val="1098391648"/>
      </c:scatterChart>
      <c:valAx>
        <c:axId val="1098390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391648"/>
        <c:crosses val="autoZero"/>
        <c:crossBetween val="midCat"/>
      </c:valAx>
      <c:valAx>
        <c:axId val="1098391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3900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solidFill>
        <a:schemeClr val="tx2">
          <a:alpha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Lab Test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2000</c:v>
                </c:pt>
                <c:pt idx="1">
                  <c:v>2002</c:v>
                </c:pt>
                <c:pt idx="2">
                  <c:v>2003</c:v>
                </c:pt>
                <c:pt idx="3">
                  <c:v>2005</c:v>
                </c:pt>
                <c:pt idx="4">
                  <c:v>2006</c:v>
                </c:pt>
                <c:pt idx="5">
                  <c:v>2010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13.2</c:v>
                </c:pt>
                <c:pt idx="1">
                  <c:v>12.1</c:v>
                </c:pt>
                <c:pt idx="2">
                  <c:v>12.5</c:v>
                </c:pt>
                <c:pt idx="3">
                  <c:v>11.9</c:v>
                </c:pt>
                <c:pt idx="4">
                  <c:v>8.4</c:v>
                </c:pt>
                <c:pt idx="5">
                  <c:v>7.5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Test1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D1EF-43C6-A74B-7F8C7A8A2A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8393824"/>
        <c:axId val="1098394368"/>
      </c:scatterChart>
      <c:valAx>
        <c:axId val="1098393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394368"/>
        <c:crosses val="autoZero"/>
        <c:crossBetween val="midCat"/>
      </c:valAx>
      <c:valAx>
        <c:axId val="1098394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3938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solidFill>
        <a:schemeClr val="tx2">
          <a:alpha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2000</c:v>
                </c:pt>
                <c:pt idx="1">
                  <c:v>2002</c:v>
                </c:pt>
                <c:pt idx="2">
                  <c:v>2003</c:v>
                </c:pt>
                <c:pt idx="3">
                  <c:v>2005</c:v>
                </c:pt>
                <c:pt idx="4">
                  <c:v>2006</c:v>
                </c:pt>
                <c:pt idx="5">
                  <c:v>2010</c:v>
                </c:pt>
                <c:pt idx="6">
                  <c:v>2012</c:v>
                </c:pt>
                <c:pt idx="7">
                  <c:v>2008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13.2</c:v>
                </c:pt>
                <c:pt idx="1">
                  <c:v>12.1</c:v>
                </c:pt>
                <c:pt idx="2">
                  <c:v>12.5</c:v>
                </c:pt>
                <c:pt idx="3">
                  <c:v>11.9</c:v>
                </c:pt>
                <c:pt idx="4">
                  <c:v>8.4</c:v>
                </c:pt>
                <c:pt idx="5">
                  <c:v>7.5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Test1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1CF7-4569-B28F-B02F578421E4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5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tx2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1CF7-4569-B28F-B02F578421E4}"/>
              </c:ext>
            </c:extLst>
          </c:dPt>
          <c:xVal>
            <c:numRef>
              <c:f>Sheet1!$A$2:$A$9</c:f>
              <c:numCache>
                <c:formatCode>General</c:formatCode>
                <c:ptCount val="8"/>
                <c:pt idx="0">
                  <c:v>2000</c:v>
                </c:pt>
                <c:pt idx="1">
                  <c:v>2002</c:v>
                </c:pt>
                <c:pt idx="2">
                  <c:v>2003</c:v>
                </c:pt>
                <c:pt idx="3">
                  <c:v>2005</c:v>
                </c:pt>
                <c:pt idx="4">
                  <c:v>2006</c:v>
                </c:pt>
                <c:pt idx="5">
                  <c:v>2010</c:v>
                </c:pt>
                <c:pt idx="6">
                  <c:v>2012</c:v>
                </c:pt>
                <c:pt idx="7">
                  <c:v>2008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5">
                  <c:v>7.5</c:v>
                </c:pt>
                <c:pt idx="6">
                  <c:v>6.3</c:v>
                </c:pt>
                <c:pt idx="7">
                  <c:v>8.5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Predicted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3-1CF7-4569-B28F-B02F578421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8397088"/>
        <c:axId val="1098398176"/>
      </c:scatterChart>
      <c:valAx>
        <c:axId val="1098397088"/>
        <c:scaling>
          <c:orientation val="minMax"/>
          <c:max val="2012"/>
          <c:min val="199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398176"/>
        <c:crosses val="autoZero"/>
        <c:crossBetween val="midCat"/>
        <c:majorUnit val="2"/>
      </c:valAx>
      <c:valAx>
        <c:axId val="1098398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3970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solidFill>
        <a:schemeClr val="tx2">
          <a:alpha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2000</c:v>
                </c:pt>
                <c:pt idx="1">
                  <c:v>2002</c:v>
                </c:pt>
                <c:pt idx="2">
                  <c:v>2003</c:v>
                </c:pt>
                <c:pt idx="3">
                  <c:v>2005</c:v>
                </c:pt>
                <c:pt idx="4">
                  <c:v>2006</c:v>
                </c:pt>
                <c:pt idx="5">
                  <c:v>2010</c:v>
                </c:pt>
                <c:pt idx="6">
                  <c:v>2012</c:v>
                </c:pt>
                <c:pt idx="7">
                  <c:v>2008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13.2</c:v>
                </c:pt>
                <c:pt idx="1">
                  <c:v>12.1</c:v>
                </c:pt>
                <c:pt idx="2">
                  <c:v>12.5</c:v>
                </c:pt>
                <c:pt idx="3">
                  <c:v>11.9</c:v>
                </c:pt>
                <c:pt idx="4">
                  <c:v>8.4</c:v>
                </c:pt>
                <c:pt idx="5">
                  <c:v>7.5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Test1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10CD-4E18-903D-00FBEF2D9E76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2000</c:v>
                </c:pt>
                <c:pt idx="1">
                  <c:v>2002</c:v>
                </c:pt>
                <c:pt idx="2">
                  <c:v>2003</c:v>
                </c:pt>
                <c:pt idx="3">
                  <c:v>2005</c:v>
                </c:pt>
                <c:pt idx="4">
                  <c:v>2006</c:v>
                </c:pt>
                <c:pt idx="5">
                  <c:v>2010</c:v>
                </c:pt>
                <c:pt idx="6">
                  <c:v>2012</c:v>
                </c:pt>
                <c:pt idx="7">
                  <c:v>2008</c:v>
                </c:pt>
              </c:numCache>
            </c:numRef>
          </c:xVal>
          <c:yVal>
            <c:numRef>
              <c:f>Sheet1!$C$2:$C$9</c:f>
              <c:numCache>
                <c:formatCode>General</c:formatCode>
                <c:ptCount val="8"/>
                <c:pt idx="6">
                  <c:v>2.5</c:v>
                </c:pt>
                <c:pt idx="7">
                  <c:v>2.5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Predicted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1-10CD-4E18-903D-00FBEF2D9E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8397632"/>
        <c:axId val="1098396544"/>
      </c:scatterChart>
      <c:valAx>
        <c:axId val="1098397632"/>
        <c:scaling>
          <c:orientation val="minMax"/>
          <c:max val="2012"/>
          <c:min val="199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396544"/>
        <c:crosses val="autoZero"/>
        <c:crossBetween val="midCat"/>
        <c:majorUnit val="2"/>
      </c:valAx>
      <c:valAx>
        <c:axId val="1098396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3976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solidFill>
        <a:schemeClr val="tx2">
          <a:alpha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A34A7-86E7-4D1D-8040-79ABC371CE3D}" type="datetimeFigureOut">
              <a:rPr lang="en-US"/>
              <a:t>11/3/2019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19845-0DA5-4F9C-955E-55F1CF41628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10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457200" rtl="0" eaLnBrk="1" latinLnBrk="0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1286C-1FC7-864C-8059-1EF71C2695B0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791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2239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Option</a:t>
            </a:r>
            <a:r>
              <a:rPr lang="en-US" baseline="0"/>
              <a:t>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79A09-5810-4F8E-975F-F714EA6AFF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19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Option</a:t>
            </a:r>
            <a:r>
              <a:rPr lang="en-US" baseline="0"/>
              <a:t>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79A09-5810-4F8E-975F-F714EA6AFF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53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Option</a:t>
            </a:r>
            <a:r>
              <a:rPr lang="en-US" baseline="0"/>
              <a:t>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79A09-5810-4F8E-975F-F714EA6AFF5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95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Option</a:t>
            </a:r>
            <a:r>
              <a:rPr lang="en-US" baseline="0"/>
              <a:t>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79A09-5810-4F8E-975F-F714EA6AFF5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38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/>
              <a:t>53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7017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/>
              <a:t>54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064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Option</a:t>
            </a:r>
            <a:r>
              <a:rPr lang="en-US" baseline="0"/>
              <a:t>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79A09-5810-4F8E-975F-F714EA6AFF5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16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Option</a:t>
            </a:r>
            <a:r>
              <a:rPr lang="en-US" baseline="0"/>
              <a:t>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79A09-5810-4F8E-975F-F714EA6AFF5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9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Option</a:t>
            </a:r>
            <a:r>
              <a:rPr lang="en-US" baseline="0"/>
              <a:t>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79A09-5810-4F8E-975F-F714EA6AFF5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0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457200" rtl="0" eaLnBrk="1" latinLnBrk="0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1286C-1FC7-864C-8059-1EF71C2695B0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605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Option</a:t>
            </a:r>
            <a:r>
              <a:rPr lang="en-US" baseline="0"/>
              <a:t>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79A09-5810-4F8E-975F-F714EA6AFF5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10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>
                <a:solidFill>
                  <a:prstClr val="black"/>
                </a:solidFill>
              </a:rPr>
              <a:pPr/>
              <a:t>83</a:t>
            </a:fld>
            <a:endParaRPr lang="he-I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754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Option</a:t>
            </a:r>
            <a:r>
              <a:rPr lang="en-US" baseline="0"/>
              <a:t>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79A09-5810-4F8E-975F-F714EA6AFF5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37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Option</a:t>
            </a:r>
            <a:r>
              <a:rPr lang="en-US" baseline="0"/>
              <a:t>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79A09-5810-4F8E-975F-F714EA6AFF5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19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>
                <a:solidFill>
                  <a:prstClr val="black"/>
                </a:solidFill>
              </a:rPr>
              <a:pPr/>
              <a:t>94</a:t>
            </a:fld>
            <a:endParaRPr lang="he-I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409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/>
              <a:t>100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4289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2816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457200" rtl="0" eaLnBrk="1" latinLnBrk="0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1286C-1FC7-864C-8059-1EF71C2695B0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241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457200" rtl="0" eaLnBrk="1" latinLnBrk="0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1286C-1FC7-864C-8059-1EF71C2695B0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492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Option</a:t>
            </a:r>
            <a:r>
              <a:rPr lang="en-US" baseline="0"/>
              <a:t>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79A09-5810-4F8E-975F-F714EA6AFF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95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457200" rtl="0" eaLnBrk="1" latinLnBrk="0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1286C-1FC7-864C-8059-1EF71C2695B0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932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Option</a:t>
            </a:r>
            <a:r>
              <a:rPr lang="en-US" baseline="0"/>
              <a:t>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79A09-5810-4F8E-975F-F714EA6AFF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0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1846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411" y="3277061"/>
            <a:ext cx="10363200" cy="666786"/>
          </a:xfrm>
        </p:spPr>
        <p:txBody>
          <a:bodyPr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411" y="3981128"/>
            <a:ext cx="10363200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431" y="5798698"/>
            <a:ext cx="1286904" cy="815999"/>
          </a:xfrm>
          <a:prstGeom prst="rect">
            <a:avLst/>
          </a:prstGeom>
        </p:spPr>
      </p:pic>
      <p:pic>
        <p:nvPicPr>
          <p:cNvPr id="9" name="Picture 8" descr="top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726320" y="6370397"/>
            <a:ext cx="739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D2AB8-1784-7B47-AE14-7B84D4633DD6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 of Medial </a:t>
            </a:r>
            <a:r>
              <a:rPr kumimoji="0" lang="en-US" sz="1067" b="0" i="0" u="none" strike="noStrike" kern="1200" cap="none" spc="0" normalizeH="0" baseline="0" noProof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EarlySign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not for reproduction</a:t>
            </a:r>
          </a:p>
        </p:txBody>
      </p:sp>
    </p:spTree>
    <p:extLst>
      <p:ext uri="{BB962C8B-B14F-4D97-AF65-F5344CB8AC3E}">
        <p14:creationId xmlns:p14="http://schemas.microsoft.com/office/powerpoint/2010/main" val="811948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12" name="Picture 11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4636"/>
            <a:ext cx="10972800" cy="66678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 of Medial </a:t>
            </a:r>
            <a:r>
              <a:rPr kumimoji="0" lang="en-US" sz="1067" b="0" i="0" u="none" strike="noStrike" kern="1200" cap="none" spc="0" normalizeH="0" baseline="0" noProof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EarlySign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not for reproduction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D2AB8-1784-7B47-AE14-7B84D4633DD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432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 of Medial </a:t>
            </a:r>
            <a:r>
              <a:rPr kumimoji="0" lang="en-US" sz="1067" b="0" i="0" u="none" strike="noStrike" kern="1200" cap="none" spc="0" normalizeH="0" baseline="0" noProof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EarlySign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not for reproduction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D2AB8-1784-7B47-AE14-7B84D4633DD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436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89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s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2533"/>
            <a:ext cx="2821461" cy="4307251"/>
          </a:xfrm>
          <a:prstGeom prst="rect">
            <a:avLst/>
          </a:prstGeom>
        </p:spPr>
      </p:pic>
      <p:pic>
        <p:nvPicPr>
          <p:cNvPr id="4" name="Picture 3" descr="thanks2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827" y="1546332"/>
            <a:ext cx="3041735" cy="3045629"/>
          </a:xfrm>
          <a:prstGeom prst="rect">
            <a:avLst/>
          </a:prstGeom>
        </p:spPr>
      </p:pic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 of Medial </a:t>
            </a:r>
            <a:r>
              <a:rPr kumimoji="0" lang="en-US" sz="1067" b="0" i="0" u="none" strike="noStrike" kern="1200" cap="none" spc="0" normalizeH="0" baseline="0" noProof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EarlySign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not for reproduction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D2AB8-1784-7B47-AE14-7B84D4633DD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507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21901"/>
            <a:ext cx="4011084" cy="91319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 of Medial </a:t>
            </a:r>
            <a:r>
              <a:rPr kumimoji="0" lang="en-US" sz="1067" b="0" i="0" u="none" strike="noStrike" kern="1200" cap="none" spc="0" normalizeH="0" baseline="0" noProof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EarlySign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not for reproduction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D2AB8-1784-7B47-AE14-7B84D4633DD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930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64573"/>
            <a:ext cx="7315200" cy="502766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748122"/>
            <a:ext cx="7315200" cy="3979452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 of Medial </a:t>
            </a:r>
            <a:r>
              <a:rPr kumimoji="0" lang="en-US" sz="1067" b="0" i="0" u="none" strike="noStrike" kern="1200" cap="none" spc="0" normalizeH="0" baseline="0" noProof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EarlySign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not for reproduction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D2AB8-1784-7B47-AE14-7B84D4633DD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928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 of Medial </a:t>
            </a:r>
            <a:r>
              <a:rPr kumimoji="0" lang="en-US" sz="1067" b="0" i="0" u="none" strike="noStrike" kern="1200" cap="none" spc="0" normalizeH="0" baseline="0" noProof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EarlySign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not for reproduction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D2AB8-1784-7B47-AE14-7B84D4633DD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1968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44015" y="206375"/>
            <a:ext cx="133357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 of Medial </a:t>
            </a:r>
            <a:r>
              <a:rPr kumimoji="0" lang="en-US" sz="1067" b="0" i="0" u="none" strike="noStrike" kern="1200" cap="none" spc="0" normalizeH="0" baseline="0" noProof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EarlySign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not for reproduction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D2AB8-1784-7B47-AE14-7B84D4633DD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12969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742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13" y="1721189"/>
            <a:ext cx="3415623" cy="3415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2237672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3441421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240" y="6191251"/>
            <a:ext cx="672000" cy="426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6160" y="6416698"/>
            <a:ext cx="262764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Internal, confidential – not for reproduction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D2AB8-1784-7B47-AE14-7B84D4633DD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1677164" y="2190074"/>
            <a:ext cx="2777152" cy="851533"/>
          </a:xfrm>
        </p:spPr>
        <p:txBody>
          <a:bodyPr>
            <a:no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1676899" y="3136623"/>
            <a:ext cx="2777152" cy="851533"/>
          </a:xfrm>
        </p:spPr>
        <p:txBody>
          <a:bodyPr>
            <a:noAutofit/>
          </a:bodyPr>
          <a:lstStyle>
            <a:lvl1pPr>
              <a:defRPr sz="2667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13" y="1721189"/>
            <a:ext cx="3415623" cy="3415623"/>
          </a:xfrm>
          <a:prstGeom prst="rect">
            <a:avLst/>
          </a:prstGeom>
        </p:spPr>
      </p:pic>
      <p:pic>
        <p:nvPicPr>
          <p:cNvPr id="12" name="Picture 11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240" y="6191251"/>
            <a:ext cx="672000" cy="4261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86160" y="6416698"/>
            <a:ext cx="262764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Internal, confidential – not for reproduction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D2AB8-1784-7B47-AE14-7B84D4633DD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54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 of Medial </a:t>
            </a:r>
            <a:r>
              <a:rPr kumimoji="0" lang="en-US" sz="1067" b="0" i="0" u="none" strike="noStrike" kern="1200" cap="none" spc="0" normalizeH="0" baseline="0" noProof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EarlySign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not for reproduction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D2AB8-1784-7B47-AE14-7B84D4633DD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41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60" y="12781"/>
            <a:ext cx="10796400" cy="662358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 of Medial </a:t>
            </a:r>
            <a:r>
              <a:rPr kumimoji="0" lang="en-US" sz="1067" b="0" i="0" u="none" strike="noStrike" kern="1200" cap="none" spc="0" normalizeH="0" baseline="0" noProof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EarlySign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not for reproduction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D2AB8-1784-7B47-AE14-7B84D4633DD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672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2455" y="1536837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2455" y="2240904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sid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9844"/>
            <a:ext cx="5279725" cy="3359825"/>
          </a:xfrm>
          <a:prstGeom prst="rect">
            <a:avLst/>
          </a:prstGeom>
        </p:spPr>
      </p:pic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3143" y="5777383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 of Medial </a:t>
            </a:r>
            <a:r>
              <a:rPr kumimoji="0" lang="en-US" sz="1067" b="0" i="0" u="none" strike="noStrike" kern="1200" cap="none" spc="0" normalizeH="0" baseline="0" noProof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EarlySign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D2AB8-1784-7B47-AE14-7B84D4633DD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39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5497" y="0"/>
            <a:ext cx="438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00588" y="2657693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00588" y="3361760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 of Medial </a:t>
            </a:r>
            <a:r>
              <a:rPr kumimoji="0" lang="en-US" sz="1067" b="0" i="0" u="none" strike="noStrike" kern="1200" cap="none" spc="0" normalizeH="0" baseline="0" noProof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EarlySign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D2AB8-1784-7B47-AE14-7B84D4633DD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079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3565" y="1237225"/>
            <a:ext cx="5713476" cy="51331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528" y="2085333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528" y="2789400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 of Medial </a:t>
            </a:r>
            <a:r>
              <a:rPr kumimoji="0" lang="en-US" sz="1067" b="0" i="0" u="none" strike="noStrike" kern="1200" cap="none" spc="0" normalizeH="0" baseline="0" noProof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EarlySign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D2AB8-1784-7B47-AE14-7B84D4633DD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93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623" y="1395153"/>
            <a:ext cx="3415623" cy="3415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0923" y="2324843"/>
            <a:ext cx="5963376" cy="666786"/>
          </a:xfrm>
        </p:spPr>
        <p:txBody>
          <a:bodyPr wrap="square">
            <a:spAutoFit/>
          </a:bodyPr>
          <a:lstStyle>
            <a:lvl1pPr algn="l">
              <a:defRPr b="1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0923" y="3028909"/>
            <a:ext cx="5963376" cy="502766"/>
          </a:xfrm>
        </p:spPr>
        <p:txBody>
          <a:bodyPr wrap="square">
            <a:spAutoFit/>
          </a:bodyPr>
          <a:lstStyle>
            <a:lvl1pPr marL="0" indent="0" algn="l">
              <a:buNone/>
              <a:defRPr sz="2667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87" y="5647057"/>
            <a:ext cx="1286904" cy="8159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 of Medial </a:t>
            </a:r>
            <a:r>
              <a:rPr kumimoji="0" lang="en-US" sz="1067" b="0" i="0" u="none" strike="noStrike" kern="1200" cap="none" spc="0" normalizeH="0" baseline="0" noProof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EarlySign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not for reproduction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D2AB8-1784-7B47-AE14-7B84D4633DD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0"/>
          </p:nvPr>
        </p:nvSpPr>
        <p:spPr>
          <a:xfrm>
            <a:off x="2646572" y="2311039"/>
            <a:ext cx="2777152" cy="851533"/>
          </a:xfrm>
        </p:spPr>
        <p:txBody>
          <a:bodyPr>
            <a:no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2621651" y="3063606"/>
            <a:ext cx="2777152" cy="851533"/>
          </a:xfrm>
        </p:spPr>
        <p:txBody>
          <a:bodyPr>
            <a:noAutofit/>
          </a:bodyPr>
          <a:lstStyle>
            <a:lvl1pPr>
              <a:defRPr sz="2667">
                <a:solidFill>
                  <a:srgbClr val="FFFFFF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2667"/>
            </a:lvl3pPr>
            <a:lvl4pPr marL="1924752" indent="0">
              <a:buNone/>
              <a:defRPr sz="2400"/>
            </a:lvl4pPr>
            <a:lvl5pPr marL="2582335" indent="0"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89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9" name="Picture 8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913007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 of Medial </a:t>
            </a:r>
            <a:r>
              <a:rPr kumimoji="0" lang="en-US" sz="1067" b="0" i="0" u="none" strike="noStrike" kern="1200" cap="none" spc="0" normalizeH="0" baseline="0" noProof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EarlySign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not for reproduction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D2AB8-1784-7B47-AE14-7B84D4633DD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048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circles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10" name="Picture 9" descr="lo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 of Medial </a:t>
            </a:r>
            <a:r>
              <a:rPr kumimoji="0" lang="en-US" sz="1067" b="0" i="0" u="none" strike="noStrike" kern="1200" cap="none" spc="0" normalizeH="0" baseline="0" noProof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EarlySign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not for reproduction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D2AB8-1784-7B47-AE14-7B84D4633DD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47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6161" y="54157"/>
            <a:ext cx="10150644" cy="6667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160" y="835887"/>
            <a:ext cx="10796400" cy="580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circles.png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10" name="Picture 9" descr="log.pn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86161" y="6416698"/>
            <a:ext cx="304602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 of Medial </a:t>
            </a:r>
            <a:r>
              <a:rPr kumimoji="0" lang="en-US" sz="1067" b="0" i="0" u="none" strike="noStrike" kern="1200" cap="none" spc="0" normalizeH="0" baseline="0" noProof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EarlySign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not for reproduction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D2AB8-1784-7B47-AE14-7B84D4633DD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181364" y="6362385"/>
            <a:ext cx="12638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MKG-14-01-20-B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78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txStyles>
    <p:titleStyle>
      <a:lvl1pPr algn="l" defTabSz="609585" rtl="0" eaLnBrk="1" latinLnBrk="0" hangingPunct="1">
        <a:spcBef>
          <a:spcPct val="0"/>
        </a:spcBef>
        <a:buNone/>
        <a:defRPr sz="3733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3593" indent="-2735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83178" indent="-2735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483163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88745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846329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microsoft.com/office/2007/relationships/hdphoto" Target="../media/hdphoto1.wdp"/><Relationship Id="rId4" Type="http://schemas.openxmlformats.org/officeDocument/2006/relationships/image" Target="../media/image15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Science Infrastructure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Medial </a:t>
            </a:r>
            <a:r>
              <a:rPr lang="en-US" err="1"/>
              <a:t>EarlySign</a:t>
            </a:r>
            <a:r>
              <a:rPr lang="en-US"/>
              <a:t> &amp; Roche</a:t>
            </a:r>
            <a:endParaRPr lang="en-US" sz="2133"/>
          </a:p>
        </p:txBody>
      </p:sp>
    </p:spTree>
    <p:extLst>
      <p:ext uri="{BB962C8B-B14F-4D97-AF65-F5344CB8AC3E}">
        <p14:creationId xmlns:p14="http://schemas.microsoft.com/office/powerpoint/2010/main" val="2507857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D148C-22AB-406C-AC0C-072665C6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Requirements from a Platform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C72E4-B970-4CB5-9728-A70918D2C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Ultra efficient in memory and time</a:t>
            </a:r>
          </a:p>
          <a:p>
            <a:r>
              <a:rPr lang="en-US" sz="2800"/>
              <a:t>Allow generating rich and varied set of features</a:t>
            </a:r>
          </a:p>
          <a:p>
            <a:r>
              <a:rPr lang="en-US" sz="2800"/>
              <a:t>Expandable when new ideas pop</a:t>
            </a:r>
          </a:p>
          <a:p>
            <a:r>
              <a:rPr lang="en-US" sz="2800"/>
              <a:t>Support state of the art ML models</a:t>
            </a:r>
          </a:p>
          <a:p>
            <a:r>
              <a:rPr lang="en-US" sz="2800"/>
              <a:t>Configurable : minimal need for rewriting code</a:t>
            </a:r>
          </a:p>
          <a:p>
            <a:r>
              <a:rPr lang="en-US" sz="2800"/>
              <a:t>Minimal productization effort</a:t>
            </a:r>
          </a:p>
          <a:p>
            <a:r>
              <a:rPr lang="en-US" sz="2800"/>
              <a:t>All encompassing – from data import to analysis and productization</a:t>
            </a:r>
          </a:p>
          <a:p>
            <a:r>
              <a:rPr lang="en-US" sz="2800"/>
              <a:t>Unified – handle multiple scenarios</a:t>
            </a:r>
          </a:p>
          <a:p>
            <a:r>
              <a:rPr lang="en-US" sz="2800"/>
              <a:t>Rich APIs to allow easy extension</a:t>
            </a:r>
          </a:p>
          <a:p>
            <a:r>
              <a:rPr lang="en-US" sz="2800"/>
              <a:t>Reproducible, versioned, debugged</a:t>
            </a:r>
          </a:p>
          <a:p>
            <a:r>
              <a:rPr lang="en-US" sz="2800"/>
              <a:t>Transfer medical ML to a group effort – </a:t>
            </a:r>
            <a:r>
              <a:rPr lang="en-US" sz="2800" b="1">
                <a:solidFill>
                  <a:srgbClr val="00B050"/>
                </a:solidFill>
              </a:rPr>
              <a:t>create a “language”</a:t>
            </a:r>
            <a:endParaRPr lang="en-IL" sz="2800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24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9837E-A97F-49F0-AF7D-BF1A94E14A21}"/>
              </a:ext>
            </a:extLst>
          </p:cNvPr>
          <p:cNvSpPr txBox="1"/>
          <p:nvPr/>
        </p:nvSpPr>
        <p:spPr>
          <a:xfrm>
            <a:off x="2903989" y="4957894"/>
            <a:ext cx="6384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chemeClr val="accent1"/>
                </a:solidFill>
              </a:rPr>
              <a:t>Time for some hands-on examples …</a:t>
            </a:r>
          </a:p>
        </p:txBody>
      </p:sp>
    </p:spTree>
    <p:extLst>
      <p:ext uri="{BB962C8B-B14F-4D97-AF65-F5344CB8AC3E}">
        <p14:creationId xmlns:p14="http://schemas.microsoft.com/office/powerpoint/2010/main" val="140289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3184-E209-451A-B6D1-07BAD35C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Need for a Platform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7059D-E268-46A9-B7B7-C462ACFD2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schemeClr val="accent4">
                    <a:lumMod val="20000"/>
                    <a:lumOff val="80000"/>
                  </a:schemeClr>
                </a:solidFill>
              </a:rPr>
              <a:t>Many different questions use common methodologies</a:t>
            </a:r>
          </a:p>
          <a:p>
            <a:r>
              <a:rPr lang="en-US" sz="2800">
                <a:solidFill>
                  <a:schemeClr val="accent4">
                    <a:lumMod val="20000"/>
                    <a:lumOff val="80000"/>
                  </a:schemeClr>
                </a:solidFill>
              </a:rPr>
              <a:t>Can’t write everything from scratch every time</a:t>
            </a:r>
          </a:p>
          <a:p>
            <a:pPr lvl="1"/>
            <a:r>
              <a:rPr lang="en-US" sz="2400" i="1">
                <a:solidFill>
                  <a:schemeClr val="accent4">
                    <a:lumMod val="20000"/>
                    <a:lumOff val="80000"/>
                  </a:schemeClr>
                </a:solidFill>
              </a:rPr>
              <a:t>Bugs, bugs and more bugs</a:t>
            </a:r>
          </a:p>
          <a:p>
            <a:pPr lvl="1"/>
            <a:r>
              <a:rPr lang="en-US" sz="2400">
                <a:solidFill>
                  <a:schemeClr val="accent4">
                    <a:lumMod val="20000"/>
                    <a:lumOff val="80000"/>
                  </a:schemeClr>
                </a:solidFill>
              </a:rPr>
              <a:t>Waste of precious time</a:t>
            </a:r>
          </a:p>
          <a:p>
            <a:r>
              <a:rPr lang="en-US" sz="2800">
                <a:solidFill>
                  <a:srgbClr val="00B0F0"/>
                </a:solidFill>
              </a:rPr>
              <a:t>No ready ML platform specializing in medical data.</a:t>
            </a:r>
          </a:p>
          <a:p>
            <a:r>
              <a:rPr lang="en-US" sz="2800">
                <a:solidFill>
                  <a:srgbClr val="00B0F0"/>
                </a:solidFill>
              </a:rPr>
              <a:t>Medical data </a:t>
            </a:r>
            <a:r>
              <a:rPr lang="en-US" sz="2800" i="1">
                <a:solidFill>
                  <a:srgbClr val="00B0F0"/>
                </a:solidFill>
              </a:rPr>
              <a:t>is</a:t>
            </a:r>
            <a:r>
              <a:rPr lang="en-US" sz="2800">
                <a:solidFill>
                  <a:srgbClr val="00B0F0"/>
                </a:solidFill>
              </a:rPr>
              <a:t> different</a:t>
            </a:r>
          </a:p>
          <a:p>
            <a:r>
              <a:rPr lang="en-US" sz="2800">
                <a:solidFill>
                  <a:schemeClr val="accent4">
                    <a:lumMod val="20000"/>
                    <a:lumOff val="80000"/>
                  </a:schemeClr>
                </a:solidFill>
              </a:rPr>
              <a:t>Enable easy transfer from research to product</a:t>
            </a:r>
          </a:p>
          <a:p>
            <a:r>
              <a:rPr lang="en-US" sz="2800">
                <a:solidFill>
                  <a:schemeClr val="accent4">
                    <a:lumMod val="20000"/>
                    <a:lumOff val="80000"/>
                  </a:schemeClr>
                </a:solidFill>
              </a:rPr>
              <a:t>Comply with Regulation</a:t>
            </a:r>
          </a:p>
          <a:p>
            <a:r>
              <a:rPr lang="en-US" sz="2800">
                <a:solidFill>
                  <a:schemeClr val="accent4">
                    <a:lumMod val="20000"/>
                    <a:lumOff val="80000"/>
                  </a:schemeClr>
                </a:solidFill>
              </a:rPr>
              <a:t>Enable Versioning</a:t>
            </a:r>
          </a:p>
        </p:txBody>
      </p:sp>
    </p:spTree>
    <p:extLst>
      <p:ext uri="{BB962C8B-B14F-4D97-AF65-F5344CB8AC3E}">
        <p14:creationId xmlns:p14="http://schemas.microsoft.com/office/powerpoint/2010/main" val="3836146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5542-644F-4EEC-B177-0F9C6443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not use an off the shelf tool?</a:t>
            </a:r>
            <a:endParaRPr lang="en-IL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773B94-BFD5-4495-8FFF-9746EABC25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73453"/>
              </p:ext>
            </p:extLst>
          </p:nvPr>
        </p:nvGraphicFramePr>
        <p:xfrm>
          <a:off x="458903" y="1413010"/>
          <a:ext cx="11255604" cy="4582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8007">
                  <a:extLst>
                    <a:ext uri="{9D8B030D-6E8A-4147-A177-3AD203B41FA5}">
                      <a16:colId xmlns:a16="http://schemas.microsoft.com/office/drawing/2014/main" val="2329276770"/>
                    </a:ext>
                  </a:extLst>
                </a:gridCol>
                <a:gridCol w="5637597">
                  <a:extLst>
                    <a:ext uri="{9D8B030D-6E8A-4147-A177-3AD203B41FA5}">
                      <a16:colId xmlns:a16="http://schemas.microsoft.com/office/drawing/2014/main" val="2958906307"/>
                    </a:ext>
                  </a:extLst>
                </a:gridCol>
              </a:tblGrid>
              <a:tr h="388504">
                <a:tc>
                  <a:txBody>
                    <a:bodyPr/>
                    <a:lstStyle/>
                    <a:p>
                      <a:r>
                        <a:rPr lang="en-US"/>
                        <a:t>Need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Existing Platforms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5260"/>
                  </a:ext>
                </a:extLst>
              </a:tr>
              <a:tr h="284903">
                <a:tc>
                  <a:txBody>
                    <a:bodyPr/>
                    <a:lstStyle/>
                    <a:p>
                      <a:r>
                        <a:rPr lang="en-US" sz="1800"/>
                        <a:t>Unified medical data model</a:t>
                      </a:r>
                      <a:endParaRPr lang="en-IL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X</a:t>
                      </a:r>
                      <a:endParaRPr lang="en-IL" sz="180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55539"/>
                  </a:ext>
                </a:extLst>
              </a:tr>
              <a:tr h="694585">
                <a:tc>
                  <a:txBody>
                    <a:bodyPr/>
                    <a:lstStyle/>
                    <a:p>
                      <a:r>
                        <a:rPr lang="en-US" sz="1800"/>
                        <a:t>Configurable</a:t>
                      </a:r>
                      <a:endParaRPr lang="en-IL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~ – Can adjust some parameters for models, but can’t configure the WHOLE process and need to do it in code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27210"/>
                  </a:ext>
                </a:extLst>
              </a:tr>
              <a:tr h="284903">
                <a:tc>
                  <a:txBody>
                    <a:bodyPr/>
                    <a:lstStyle/>
                    <a:p>
                      <a:r>
                        <a:rPr lang="en-US" sz="1800"/>
                        <a:t>Rich and varied features set</a:t>
                      </a:r>
                      <a:endParaRPr lang="en-IL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X – Need to rewrite for each project</a:t>
                      </a:r>
                      <a:endParaRPr lang="en-IL" sz="180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019302"/>
                  </a:ext>
                </a:extLst>
              </a:tr>
              <a:tr h="480866">
                <a:tc>
                  <a:txBody>
                    <a:bodyPr/>
                    <a:lstStyle/>
                    <a:p>
                      <a:r>
                        <a:rPr lang="en-US" sz="1800"/>
                        <a:t>Analysis Tools</a:t>
                      </a:r>
                      <a:endParaRPr lang="en-IL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X – Very basic, Not matching medical analysis</a:t>
                      </a:r>
                      <a:endParaRPr lang="en-IL" sz="180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796657"/>
                  </a:ext>
                </a:extLst>
              </a:tr>
              <a:tr h="284903">
                <a:tc>
                  <a:txBody>
                    <a:bodyPr/>
                    <a:lstStyle/>
                    <a:p>
                      <a:r>
                        <a:rPr lang="en-US" sz="1800"/>
                        <a:t>Efficient in memory and speed</a:t>
                      </a:r>
                      <a:endParaRPr lang="en-IL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~ - Training runs OK, the rest is highly not efficient.</a:t>
                      </a:r>
                      <a:endParaRPr lang="en-IL" sz="180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7319"/>
                  </a:ext>
                </a:extLst>
              </a:tr>
              <a:tr h="284903">
                <a:tc>
                  <a:txBody>
                    <a:bodyPr/>
                    <a:lstStyle/>
                    <a:p>
                      <a:r>
                        <a:rPr lang="en-US" sz="1800"/>
                        <a:t>All encompassing </a:t>
                      </a:r>
                      <a:endParaRPr lang="en-IL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X – Often start from matrix</a:t>
                      </a:r>
                      <a:endParaRPr lang="en-IL" sz="180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507457"/>
                  </a:ext>
                </a:extLst>
              </a:tr>
              <a:tr h="480866">
                <a:tc>
                  <a:txBody>
                    <a:bodyPr/>
                    <a:lstStyle/>
                    <a:p>
                      <a:r>
                        <a:rPr lang="en-US" sz="1800"/>
                        <a:t>Productization</a:t>
                      </a:r>
                      <a:endParaRPr lang="en-IL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X – Hard, need to write all the missing stuff</a:t>
                      </a:r>
                      <a:endParaRPr lang="en-IL" sz="180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889736"/>
                  </a:ext>
                </a:extLst>
              </a:tr>
              <a:tr h="284903">
                <a:tc>
                  <a:txBody>
                    <a:bodyPr/>
                    <a:lstStyle/>
                    <a:p>
                      <a:r>
                        <a:rPr lang="en-US" sz="1800"/>
                        <a:t>Easy extension</a:t>
                      </a:r>
                      <a:endParaRPr lang="en-IL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X – Often hard to make changes. Users tend to stick to the available tools</a:t>
                      </a:r>
                      <a:endParaRPr lang="en-IL" sz="180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937397"/>
                  </a:ext>
                </a:extLst>
              </a:tr>
              <a:tr h="284903">
                <a:tc>
                  <a:txBody>
                    <a:bodyPr/>
                    <a:lstStyle/>
                    <a:p>
                      <a:r>
                        <a:rPr lang="en-US" sz="1800"/>
                        <a:t>Group effort</a:t>
                      </a:r>
                      <a:endParaRPr lang="en-IL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X – Each project development is independent of others</a:t>
                      </a:r>
                      <a:endParaRPr lang="en-IL" sz="180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4298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E8AF06D-06F0-4E27-999E-A4EEE3075079}"/>
              </a:ext>
            </a:extLst>
          </p:cNvPr>
          <p:cNvSpPr txBox="1"/>
          <p:nvPr/>
        </p:nvSpPr>
        <p:spPr>
          <a:xfrm>
            <a:off x="618836" y="951345"/>
            <a:ext cx="11114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R, MATLAB, </a:t>
            </a:r>
            <a:r>
              <a:rPr lang="en-US" sz="2400" err="1"/>
              <a:t>SciKit</a:t>
            </a:r>
            <a:r>
              <a:rPr lang="en-US" sz="2400"/>
              <a:t>-Learn, TensorFlow (and extensions), </a:t>
            </a:r>
            <a:r>
              <a:rPr lang="en-US" sz="2400" i="1"/>
              <a:t>etc</a:t>
            </a:r>
            <a:r>
              <a:rPr lang="en-US" sz="2400"/>
              <a:t>. – all offer partial solutions.</a:t>
            </a:r>
          </a:p>
        </p:txBody>
      </p:sp>
    </p:spTree>
    <p:extLst>
      <p:ext uri="{BB962C8B-B14F-4D97-AF65-F5344CB8AC3E}">
        <p14:creationId xmlns:p14="http://schemas.microsoft.com/office/powerpoint/2010/main" val="3822670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Birdseye Overview</a:t>
            </a:r>
          </a:p>
        </p:txBody>
      </p:sp>
    </p:spTree>
    <p:extLst>
      <p:ext uri="{BB962C8B-B14F-4D97-AF65-F5344CB8AC3E}">
        <p14:creationId xmlns:p14="http://schemas.microsoft.com/office/powerpoint/2010/main" val="21690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CC663-8148-4A08-864F-1F009AA7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Elements of the Infrastructure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488BF-F835-4983-931A-AE05CEC2F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019175"/>
            <a:ext cx="5052615" cy="2497863"/>
          </a:xfrm>
          <a:solidFill>
            <a:schemeClr val="tx2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/>
              <a:t>Training Infrastructure</a:t>
            </a:r>
          </a:p>
          <a:p>
            <a:pPr marL="0" indent="0">
              <a:buNone/>
            </a:pPr>
            <a:r>
              <a:rPr lang="en-US" sz="2400"/>
              <a:t>Deal with Time Dimension</a:t>
            </a:r>
          </a:p>
          <a:p>
            <a:pPr marL="0" indent="0">
              <a:buNone/>
            </a:pPr>
            <a:r>
              <a:rPr lang="en-US" sz="2400"/>
              <a:t>Configurable</a:t>
            </a:r>
          </a:p>
          <a:p>
            <a:pPr marL="0" indent="0">
              <a:buNone/>
            </a:pPr>
            <a:r>
              <a:rPr lang="en-US" sz="2400"/>
              <a:t>Matrix Generation</a:t>
            </a:r>
          </a:p>
          <a:p>
            <a:pPr marL="0" indent="0">
              <a:buNone/>
            </a:pPr>
            <a:r>
              <a:rPr lang="en-US" sz="2400"/>
              <a:t>Training and Analysis</a:t>
            </a:r>
            <a:endParaRPr lang="x-none" sz="2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FBCE75-E3D9-4791-B40C-5CF3040A6FE5}"/>
              </a:ext>
            </a:extLst>
          </p:cNvPr>
          <p:cNvSpPr txBox="1">
            <a:spLocks/>
          </p:cNvSpPr>
          <p:nvPr/>
        </p:nvSpPr>
        <p:spPr>
          <a:xfrm>
            <a:off x="538560" y="1019175"/>
            <a:ext cx="5052615" cy="24669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73593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3178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3163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88745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46329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Data Repository</a:t>
            </a:r>
          </a:p>
          <a:p>
            <a:pPr marL="0" indent="0">
              <a:buNone/>
            </a:pPr>
            <a:r>
              <a:rPr lang="en-US" sz="2400"/>
              <a:t>Unified</a:t>
            </a:r>
          </a:p>
          <a:p>
            <a:pPr marL="0" indent="0">
              <a:buNone/>
            </a:pPr>
            <a:r>
              <a:rPr lang="en-US" sz="2400"/>
              <a:t>High Performance	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x-non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E390BF-E568-4BDD-A998-46AFC5313F98}"/>
              </a:ext>
            </a:extLst>
          </p:cNvPr>
          <p:cNvSpPr txBox="1">
            <a:spLocks/>
          </p:cNvSpPr>
          <p:nvPr/>
        </p:nvSpPr>
        <p:spPr>
          <a:xfrm>
            <a:off x="538559" y="3753494"/>
            <a:ext cx="5052615" cy="24978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73593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3178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3163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88745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46329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Productization</a:t>
            </a:r>
          </a:p>
          <a:p>
            <a:pPr marL="0" indent="0">
              <a:buNone/>
            </a:pPr>
            <a:r>
              <a:rPr lang="en-US" sz="2400"/>
              <a:t>Single File AlgoMarkers</a:t>
            </a:r>
          </a:p>
          <a:p>
            <a:pPr marL="0" indent="0">
              <a:buNone/>
            </a:pPr>
            <a:r>
              <a:rPr lang="en-US" sz="2400"/>
              <a:t>Easy Productization</a:t>
            </a:r>
          </a:p>
          <a:p>
            <a:pPr marL="0" indent="0">
              <a:buNone/>
            </a:pPr>
            <a:r>
              <a:rPr lang="en-US" sz="2400"/>
              <a:t>Use within AlgoAnalyzer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B7A78B-C251-4AA4-AEE9-221D3FD5F086}"/>
              </a:ext>
            </a:extLst>
          </p:cNvPr>
          <p:cNvSpPr txBox="1">
            <a:spLocks/>
          </p:cNvSpPr>
          <p:nvPr/>
        </p:nvSpPr>
        <p:spPr>
          <a:xfrm>
            <a:off x="6096000" y="3753494"/>
            <a:ext cx="5052615" cy="24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73593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3178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3163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88745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46329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On prem Sandboxes</a:t>
            </a:r>
          </a:p>
          <a:p>
            <a:pPr marL="0" indent="0">
              <a:buNone/>
            </a:pPr>
            <a:r>
              <a:rPr lang="en-US" sz="2400"/>
              <a:t>Software Wrappers (Apps, Python)</a:t>
            </a:r>
          </a:p>
          <a:p>
            <a:pPr marL="0" indent="0">
              <a:buNone/>
            </a:pPr>
            <a:r>
              <a:rPr lang="en-US" sz="2400"/>
              <a:t>Easy Setup (Docker)</a:t>
            </a:r>
          </a:p>
          <a:p>
            <a:pPr marL="0" indent="0">
              <a:buNone/>
            </a:pPr>
            <a:r>
              <a:rPr lang="en-US" sz="240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2572119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Methodology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405512-A8CE-403F-AB12-2D7C32A6FC3E}"/>
              </a:ext>
            </a:extLst>
          </p:cNvPr>
          <p:cNvGrpSpPr/>
          <p:nvPr/>
        </p:nvGrpSpPr>
        <p:grpSpPr>
          <a:xfrm>
            <a:off x="758449" y="1175495"/>
            <a:ext cx="10150646" cy="4507009"/>
            <a:chOff x="462885" y="1190174"/>
            <a:chExt cx="10150646" cy="4507009"/>
          </a:xfrm>
        </p:grpSpPr>
        <p:grpSp>
          <p:nvGrpSpPr>
            <p:cNvPr id="3" name="Group 2"/>
            <p:cNvGrpSpPr/>
            <p:nvPr/>
          </p:nvGrpSpPr>
          <p:grpSpPr>
            <a:xfrm>
              <a:off x="462885" y="1190174"/>
              <a:ext cx="10150646" cy="4507009"/>
              <a:chOff x="1845691" y="1676401"/>
              <a:chExt cx="7612984" cy="3380257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845691" y="1676401"/>
                <a:ext cx="7612984" cy="3380257"/>
                <a:chOff x="626370" y="1752600"/>
                <a:chExt cx="7612984" cy="3380257"/>
              </a:xfrm>
            </p:grpSpPr>
            <p:sp>
              <p:nvSpPr>
                <p:cNvPr id="6" name="Rounded Rectangle 5"/>
                <p:cNvSpPr/>
                <p:nvPr/>
              </p:nvSpPr>
              <p:spPr>
                <a:xfrm>
                  <a:off x="626370" y="1752600"/>
                  <a:ext cx="7612984" cy="3380257"/>
                </a:xfrm>
                <a:prstGeom prst="roundRect">
                  <a:avLst>
                    <a:gd name="adj" fmla="val 2998"/>
                  </a:avLst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867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4211476" y="1509779"/>
                  <a:ext cx="330424" cy="662940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400" b="1" u="sng">
                      <a:solidFill>
                        <a:srgbClr val="00B050"/>
                      </a:solidFill>
                      <a:ea typeface="Calibri"/>
                      <a:cs typeface="Arial"/>
                    </a:rPr>
                    <a:t>Data Model:</a:t>
                  </a:r>
                  <a:r>
                    <a:rPr lang="en-US" sz="1400">
                      <a:solidFill>
                        <a:srgbClr val="00B050"/>
                      </a:solidFill>
                      <a:ea typeface="Calibri"/>
                      <a:cs typeface="Arial"/>
                    </a:rPr>
                    <a:t> </a:t>
                  </a:r>
                  <a:r>
                    <a:rPr lang="en-US" sz="1400" i="1">
                      <a:solidFill>
                        <a:schemeClr val="tx1"/>
                      </a:solidFill>
                      <a:ea typeface="Calibri"/>
                      <a:cs typeface="Arial"/>
                    </a:rPr>
                    <a:t>Unified, efficient in time and memory</a:t>
                  </a: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6513479" y="275222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>
                    <a:solidFill>
                      <a:srgbClr val="000000"/>
                    </a:solidFill>
                    <a:ea typeface="Calibri"/>
                    <a:cs typeface="Arial"/>
                  </a:endParaRPr>
                </a:p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rgbClr val="FF0000"/>
                      </a:solidFill>
                      <a:ea typeface="Calibri"/>
                      <a:cs typeface="Arial"/>
                    </a:rPr>
                    <a:t>Validation</a:t>
                  </a:r>
                  <a:endParaRPr lang="en-US" sz="1000">
                    <a:solidFill>
                      <a:schemeClr val="accent6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tx1"/>
                      </a:solidFill>
                      <a:ea typeface="Calibri"/>
                      <a:cs typeface="Arial"/>
                    </a:rPr>
                    <a:t>Performance analysis, Bootstrapping, multiple datasets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 rot="5400000">
                  <a:off x="6270495" y="1727015"/>
                  <a:ext cx="425420" cy="154931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rgbClr val="000000"/>
                      </a:solidFill>
                      <a:ea typeface="Calibri"/>
                      <a:cs typeface="Arial"/>
                    </a:rPr>
                    <a:t>Validation &amp; Analysis</a:t>
                  </a:r>
                  <a:endParaRPr lang="en-US" sz="933">
                    <a:ea typeface="Calibri"/>
                    <a:cs typeface="Arial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2386165" y="2760458"/>
                  <a:ext cx="784591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rgbClr val="FF0000"/>
                      </a:solidFill>
                      <a:ea typeface="Calibri"/>
                      <a:cs typeface="Arial"/>
                    </a:rPr>
                    <a:t>Repository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rgbClr val="000000"/>
                      </a:solidFill>
                      <a:ea typeface="Calibri"/>
                      <a:cs typeface="Arial"/>
                    </a:rPr>
                    <a:t>Outliers, Enrichment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710611" y="2752220"/>
                  <a:ext cx="755890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rgbClr val="FF0000"/>
                      </a:solidFill>
                      <a:ea typeface="Calibri"/>
                      <a:cs typeface="Arial"/>
                    </a:rPr>
                    <a:t>Post-Process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rgbClr val="000000"/>
                      </a:solidFill>
                      <a:ea typeface="Calibri"/>
                      <a:cs typeface="Arial"/>
                    </a:rPr>
                    <a:t>            Recalibration, Interpretation</a:t>
                  </a:r>
                  <a:endParaRPr lang="en-US" sz="1000">
                    <a:ea typeface="Calibri"/>
                    <a:cs typeface="Arial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5400000">
                  <a:off x="1741035" y="1283088"/>
                  <a:ext cx="422185" cy="24372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rgbClr val="000000"/>
                      </a:solidFill>
                      <a:ea typeface="Calibri"/>
                      <a:cs typeface="Arial"/>
                    </a:rPr>
                    <a:t>Data  Preparation</a:t>
                  </a:r>
                  <a:endParaRPr lang="en-US" sz="933">
                    <a:ea typeface="Calibri"/>
                    <a:cs typeface="Arial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280426" y="2760324"/>
                  <a:ext cx="669286" cy="182562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rgbClr val="E42017"/>
                      </a:solidFill>
                      <a:ea typeface="Calibri"/>
                      <a:cs typeface="Arial"/>
                    </a:rPr>
                    <a:t>Feature Generators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rgbClr val="002060"/>
                      </a:solidFill>
                      <a:ea typeface="Calibri"/>
                      <a:cs typeface="Arial"/>
                    </a:rPr>
                    <a:t>Moments, Trends, Embedding, Encoders</a:t>
                  </a: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5400000">
                  <a:off x="4234505" y="1338397"/>
                  <a:ext cx="420332" cy="232849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rgbClr val="000000"/>
                      </a:solidFill>
                      <a:ea typeface="Calibri"/>
                      <a:cs typeface="Arial"/>
                    </a:rPr>
                    <a:t>Model Generation</a:t>
                  </a:r>
                  <a:endParaRPr lang="en-US" sz="933">
                    <a:ea typeface="Calibri"/>
                    <a:cs typeface="Arial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993616" y="2767880"/>
                  <a:ext cx="782020" cy="18266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rgbClr val="E42017"/>
                      </a:solidFill>
                      <a:ea typeface="Calibri"/>
                      <a:cs typeface="Arial"/>
                    </a:rPr>
                    <a:t>Feature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rgbClr val="000000"/>
                      </a:solidFill>
                      <a:ea typeface="Calibri"/>
                      <a:cs typeface="Arial"/>
                    </a:rPr>
                    <a:t>Imputation, Feature Selection</a:t>
                  </a:r>
                  <a:endParaRPr lang="en-US" sz="1000">
                    <a:ea typeface="Calibri"/>
                    <a:cs typeface="Arial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4831846" y="2767880"/>
                  <a:ext cx="777069" cy="181803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rgbClr val="E42017"/>
                      </a:solidFill>
                      <a:ea typeface="Calibri"/>
                      <a:cs typeface="Arial"/>
                    </a:rPr>
                    <a:t>Predictors</a:t>
                  </a:r>
                  <a:endParaRPr lang="en-US" sz="1000" b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rgbClr val="000000"/>
                      </a:solidFill>
                      <a:ea typeface="Calibri"/>
                      <a:cs typeface="Arial"/>
                    </a:rPr>
                    <a:t>           Regression, Trees, Boosting, Neural-Nets</a:t>
                  </a: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315490" y="275981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rgbClr val="FF0000"/>
                      </a:solidFill>
                      <a:ea typeface="Calibri"/>
                      <a:cs typeface="Arial"/>
                    </a:rPr>
                    <a:t>AlgoAnalyzer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rgbClr val="000000"/>
                      </a:solidFill>
                      <a:ea typeface="Calibri"/>
                      <a:cs typeface="Arial"/>
                    </a:rPr>
                    <a:t>Export as AlgoMarker</a:t>
                  </a:r>
                  <a:endParaRPr lang="en-US" sz="1000">
                    <a:ea typeface="Calibri"/>
                    <a:cs typeface="Arial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5400000">
                  <a:off x="7474971" y="2134173"/>
                  <a:ext cx="425420" cy="74438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rgbClr val="000000"/>
                      </a:solidFill>
                      <a:ea typeface="Calibri"/>
                      <a:cs typeface="Arial"/>
                    </a:rPr>
                    <a:t>Exporting</a:t>
                  </a:r>
                  <a:endParaRPr lang="en-US" sz="933">
                    <a:ea typeface="Calibri"/>
                    <a:cs typeface="Arial"/>
                  </a:endParaRPr>
                </a:p>
              </p:txBody>
            </p:sp>
          </p:grpSp>
          <p:sp>
            <p:nvSpPr>
              <p:cNvPr id="5" name="Rectangle 4"/>
              <p:cNvSpPr/>
              <p:nvPr/>
            </p:nvSpPr>
            <p:spPr>
              <a:xfrm rot="5400000">
                <a:off x="5430797" y="-1372665"/>
                <a:ext cx="330424" cy="66294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vert270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>
                  <a:lnSpc>
                    <a:spcPct val="115000"/>
                  </a:lnSpc>
                  <a:spcAft>
                    <a:spcPts val="1333"/>
                  </a:spcAft>
                </a:pPr>
                <a:r>
                  <a:rPr lang="en-US" sz="1400" b="1" u="sng">
                    <a:solidFill>
                      <a:srgbClr val="00B050"/>
                    </a:solidFill>
                    <a:ea typeface="Calibri"/>
                    <a:cs typeface="Arial"/>
                  </a:rPr>
                  <a:t>Model construction: </a:t>
                </a:r>
                <a:r>
                  <a:rPr lang="en-US" sz="1400" i="1">
                    <a:solidFill>
                      <a:schemeClr val="tx1"/>
                    </a:solidFill>
                    <a:ea typeface="Calibri"/>
                    <a:cs typeface="Arial"/>
                  </a:rPr>
                  <a:t>Modular, C++ libraries, python APIs 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616482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rgbClr val="FF0000"/>
                  </a:solidFill>
                  <a:ea typeface="Calibri"/>
                  <a:cs typeface="Arial"/>
                </a:rPr>
                <a:t>Datasets</a:t>
              </a:r>
              <a:endParaRPr lang="en-US" sz="1000">
                <a:solidFill>
                  <a:schemeClr val="tx1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tx1"/>
                  </a:solidFill>
                  <a:ea typeface="Calibri"/>
                  <a:cs typeface="Arial"/>
                </a:rPr>
                <a:t>           Importing, Organization, Normalization, Ontologies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18260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rgbClr val="FF0000"/>
                  </a:solidFill>
                  <a:ea typeface="Calibri"/>
                  <a:cs typeface="Arial"/>
                </a:rPr>
                <a:t>Cohort Preparation</a:t>
              </a: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rgbClr val="000000"/>
                  </a:solidFill>
                  <a:ea typeface="Calibri"/>
                  <a:cs typeface="Arial"/>
                </a:rPr>
                <a:t>Selecting population, Sampling, Labeling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1060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Diving into the Details</a:t>
            </a:r>
          </a:p>
        </p:txBody>
      </p:sp>
    </p:spTree>
    <p:extLst>
      <p:ext uri="{BB962C8B-B14F-4D97-AF65-F5344CB8AC3E}">
        <p14:creationId xmlns:p14="http://schemas.microsoft.com/office/powerpoint/2010/main" val="211253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Methodology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405512-A8CE-403F-AB12-2D7C32A6FC3E}"/>
              </a:ext>
            </a:extLst>
          </p:cNvPr>
          <p:cNvGrpSpPr/>
          <p:nvPr/>
        </p:nvGrpSpPr>
        <p:grpSpPr>
          <a:xfrm>
            <a:off x="758449" y="1175495"/>
            <a:ext cx="10150646" cy="4507009"/>
            <a:chOff x="462885" y="1190174"/>
            <a:chExt cx="10150646" cy="4507009"/>
          </a:xfrm>
        </p:grpSpPr>
        <p:grpSp>
          <p:nvGrpSpPr>
            <p:cNvPr id="3" name="Group 2"/>
            <p:cNvGrpSpPr/>
            <p:nvPr/>
          </p:nvGrpSpPr>
          <p:grpSpPr>
            <a:xfrm>
              <a:off x="462885" y="1190174"/>
              <a:ext cx="10150646" cy="4507009"/>
              <a:chOff x="1845691" y="1676401"/>
              <a:chExt cx="7612984" cy="3380257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845691" y="1676401"/>
                <a:ext cx="7612984" cy="3380257"/>
                <a:chOff x="626370" y="1752600"/>
                <a:chExt cx="7612984" cy="3380257"/>
              </a:xfrm>
            </p:grpSpPr>
            <p:sp>
              <p:nvSpPr>
                <p:cNvPr id="6" name="Rounded Rectangle 5"/>
                <p:cNvSpPr/>
                <p:nvPr/>
              </p:nvSpPr>
              <p:spPr>
                <a:xfrm>
                  <a:off x="626370" y="1752600"/>
                  <a:ext cx="7612984" cy="3380257"/>
                </a:xfrm>
                <a:prstGeom prst="roundRect">
                  <a:avLst>
                    <a:gd name="adj" fmla="val 2998"/>
                  </a:avLst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867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4211476" y="1509779"/>
                  <a:ext cx="330424" cy="662940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400" b="1" u="sng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Data Model:</a:t>
                  </a:r>
                  <a:r>
                    <a:rPr lang="en-US" sz="14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</a:t>
                  </a:r>
                  <a:r>
                    <a:rPr lang="en-US" sz="1400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Unified, efficient in time and memory</a:t>
                  </a: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6513479" y="275222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>
                    <a:solidFill>
                      <a:srgbClr val="000000"/>
                    </a:solidFill>
                    <a:ea typeface="Calibri"/>
                    <a:cs typeface="Arial"/>
                  </a:endParaRPr>
                </a:p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Validation</a:t>
                  </a:r>
                  <a:endParaRPr lang="en-US" sz="1000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Performance analysis, Bootstrapping, multiple datasets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 rot="5400000">
                  <a:off x="6270495" y="1727015"/>
                  <a:ext cx="425420" cy="154931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Validation &amp; Analysis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2386165" y="2760458"/>
                  <a:ext cx="784591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Repository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Outliers, Enrichment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710611" y="2752220"/>
                  <a:ext cx="755890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Post-Process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           Recalibration, Interpretation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5400000">
                  <a:off x="1741035" y="1283088"/>
                  <a:ext cx="422185" cy="24372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Data  Preparation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280426" y="2760324"/>
                  <a:ext cx="669286" cy="182562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Feature Generators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Moments, Trends, Embedding, Encoders</a:t>
                  </a: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5400000">
                  <a:off x="4234505" y="1338397"/>
                  <a:ext cx="420332" cy="232849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Model Generation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993616" y="2767880"/>
                  <a:ext cx="782020" cy="18266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Feature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Imputation, Feature Selection</a:t>
                  </a: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4831846" y="2767880"/>
                  <a:ext cx="777069" cy="181803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Predictors</a:t>
                  </a:r>
                  <a:endParaRPr lang="en-US" sz="1000" b="1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          Regression, Trees, Boosting, Neural-Nets</a:t>
                  </a: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315490" y="275981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AlgoAnalyzer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Export as AlgoMarker</a:t>
                  </a: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5400000">
                  <a:off x="7474971" y="2134173"/>
                  <a:ext cx="425420" cy="74438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Exporting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</p:grpSp>
          <p:sp>
            <p:nvSpPr>
              <p:cNvPr id="5" name="Rectangle 4"/>
              <p:cNvSpPr/>
              <p:nvPr/>
            </p:nvSpPr>
            <p:spPr>
              <a:xfrm rot="5400000">
                <a:off x="5430797" y="-1372665"/>
                <a:ext cx="330424" cy="66294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vert270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>
                  <a:lnSpc>
                    <a:spcPct val="115000"/>
                  </a:lnSpc>
                  <a:spcAft>
                    <a:spcPts val="1333"/>
                  </a:spcAft>
                </a:pPr>
                <a:r>
                  <a:rPr lang="en-US" sz="1400" b="1" u="sng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rPr>
                  <a:t>Model construction: </a:t>
                </a:r>
                <a:r>
                  <a:rPr lang="en-US" sz="1400" i="1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rPr>
                  <a:t>Modular, C++ libraries, python APIs 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616482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rgbClr val="FF0000"/>
                  </a:solidFill>
                  <a:ea typeface="Calibri"/>
                  <a:cs typeface="Arial"/>
                </a:rPr>
                <a:t>Datasets</a:t>
              </a:r>
              <a:endParaRPr lang="en-US" sz="1000">
                <a:solidFill>
                  <a:schemeClr val="tx1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tx1"/>
                  </a:solidFill>
                  <a:ea typeface="Calibri"/>
                  <a:cs typeface="Arial"/>
                </a:rPr>
                <a:t>           Importing, Organization, Normalization, Ontologies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18260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Cohort Preparation</a:t>
              </a: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Selecting population, Sampling, Labeling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1005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Structured Medical Record</a:t>
            </a:r>
            <a:endParaRPr lang="he-IL"/>
          </a:p>
        </p:txBody>
      </p:sp>
      <p:sp>
        <p:nvSpPr>
          <p:cNvPr id="3" name="TextBox 2"/>
          <p:cNvSpPr txBox="1"/>
          <p:nvPr/>
        </p:nvSpPr>
        <p:spPr>
          <a:xfrm>
            <a:off x="6514255" y="870240"/>
            <a:ext cx="5129956" cy="44480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prstClr val="black"/>
                </a:solidFill>
              </a:rPr>
              <a:t>Demographics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prstClr val="black"/>
                </a:solidFill>
              </a:rPr>
              <a:t>Lab Tests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prstClr val="black"/>
                </a:solidFill>
              </a:rPr>
              <a:t>Diagnosis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prstClr val="black"/>
                </a:solidFill>
              </a:rPr>
              <a:t>Drugs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prstClr val="black"/>
                </a:solidFill>
              </a:rPr>
              <a:t>Procedures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prstClr val="black"/>
                </a:solidFill>
              </a:rPr>
              <a:t>Admissions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489" r="20465"/>
          <a:stretch/>
        </p:blipFill>
        <p:spPr>
          <a:xfrm>
            <a:off x="0" y="750438"/>
            <a:ext cx="6096000" cy="61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10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Else Should We Expect ?</a:t>
            </a:r>
            <a:endParaRPr lang="he-IL"/>
          </a:p>
        </p:txBody>
      </p:sp>
      <p:sp>
        <p:nvSpPr>
          <p:cNvPr id="3" name="TextBox 2"/>
          <p:cNvSpPr txBox="1"/>
          <p:nvPr/>
        </p:nvSpPr>
        <p:spPr>
          <a:xfrm>
            <a:off x="6514255" y="870240"/>
            <a:ext cx="5129956" cy="51866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prstClr val="black"/>
                </a:solidFill>
              </a:rPr>
              <a:t>Textual Summaries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prstClr val="black"/>
                </a:solidFill>
              </a:rPr>
              <a:t>Continuous Signals (ECG,…) 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prstClr val="black"/>
                </a:solidFill>
              </a:rPr>
              <a:t>Imaging Data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prstClr val="black"/>
                </a:solidFill>
              </a:rPr>
              <a:t>Proteomics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prstClr val="black"/>
                </a:solidFill>
              </a:rPr>
              <a:t>Genomics - SNPs data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solidFill>
                  <a:prstClr val="black"/>
                </a:solidFill>
              </a:rPr>
              <a:t>Genomics - Sequencing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489" r="20465"/>
          <a:stretch/>
        </p:blipFill>
        <p:spPr>
          <a:xfrm>
            <a:off x="0" y="750438"/>
            <a:ext cx="6096000" cy="61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19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C37A5-78B5-4057-931C-AECD0E90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7ACA2-E8A3-494B-8B52-364032165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challenges</a:t>
            </a:r>
          </a:p>
          <a:p>
            <a:r>
              <a:rPr lang="en-US"/>
              <a:t>The need for a platform</a:t>
            </a:r>
          </a:p>
          <a:p>
            <a:r>
              <a:rPr lang="en-US"/>
              <a:t>Birdseye overview</a:t>
            </a:r>
          </a:p>
          <a:p>
            <a:r>
              <a:rPr lang="en-US"/>
              <a:t>Diving into the details:</a:t>
            </a:r>
          </a:p>
          <a:p>
            <a:pPr lvl="1"/>
            <a:r>
              <a:rPr lang="en-US"/>
              <a:t>Data</a:t>
            </a:r>
          </a:p>
          <a:p>
            <a:pPr lvl="1"/>
            <a:r>
              <a:rPr lang="en-US"/>
              <a:t>Data Repository</a:t>
            </a:r>
          </a:p>
          <a:p>
            <a:pPr lvl="1"/>
            <a:r>
              <a:rPr lang="en-US"/>
              <a:t>Training infrastructure</a:t>
            </a:r>
          </a:p>
          <a:p>
            <a:pPr lvl="1"/>
            <a:r>
              <a:rPr lang="en-US"/>
              <a:t>Analysis</a:t>
            </a:r>
          </a:p>
          <a:p>
            <a:pPr lvl="1"/>
            <a:r>
              <a:rPr lang="en-US"/>
              <a:t>Productization</a:t>
            </a:r>
          </a:p>
          <a:p>
            <a:r>
              <a:rPr lang="en-US"/>
              <a:t>Hands on example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09503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A2BE6-B528-499C-9827-18335578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Sources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8895-E0BE-4AA5-91F7-77B74136F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Outpatients:</a:t>
            </a:r>
          </a:p>
          <a:p>
            <a:pPr lvl="1"/>
            <a:r>
              <a:rPr lang="en-US"/>
              <a:t>MHS – Israel, 3M (&gt;2M members currently), almost 20 years of data</a:t>
            </a:r>
          </a:p>
          <a:p>
            <a:pPr lvl="1"/>
            <a:r>
              <a:rPr lang="en-US"/>
              <a:t>THIN – UK, 16M, 18 years of data</a:t>
            </a:r>
          </a:p>
          <a:p>
            <a:pPr lvl="1"/>
            <a:r>
              <a:rPr lang="en-US"/>
              <a:t>KPNW – US, 2M (&gt;600k members), 10 years of data </a:t>
            </a:r>
          </a:p>
          <a:p>
            <a:pPr lvl="1"/>
            <a:r>
              <a:rPr lang="en-US"/>
              <a:t>Canadian data set – 300k , 10 years</a:t>
            </a:r>
          </a:p>
          <a:p>
            <a:pPr lvl="1"/>
            <a:r>
              <a:rPr lang="en-US"/>
              <a:t>KPSC – US, Lung Cancer dataset (patients and controls)</a:t>
            </a:r>
          </a:p>
          <a:p>
            <a:pPr lvl="1"/>
            <a:r>
              <a:rPr lang="en-US"/>
              <a:t>GHS – US, design partner. Large dataset.</a:t>
            </a:r>
          </a:p>
          <a:p>
            <a:r>
              <a:rPr lang="en-US"/>
              <a:t>Inpatients:</a:t>
            </a:r>
          </a:p>
          <a:p>
            <a:pPr lvl="1"/>
            <a:r>
              <a:rPr lang="en-US"/>
              <a:t>Rambam – large Israeli hospital, &gt;200k patients, 15 years</a:t>
            </a:r>
          </a:p>
          <a:p>
            <a:pPr lvl="1"/>
            <a:r>
              <a:rPr lang="en-US"/>
              <a:t>Mimic – public ICU dataset</a:t>
            </a:r>
          </a:p>
          <a:p>
            <a:pPr lvl="1"/>
            <a:r>
              <a:rPr lang="en-US" err="1"/>
              <a:t>eICU</a:t>
            </a:r>
            <a:r>
              <a:rPr lang="en-US"/>
              <a:t> – large public ICU dataset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947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A2BE6-B528-499C-9827-18335578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Loading Process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8895-E0BE-4AA5-91F7-77B74136F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Quality-managed and controlled procedure:</a:t>
            </a:r>
          </a:p>
          <a:p>
            <a:pPr lvl="1"/>
            <a:r>
              <a:rPr lang="en-US"/>
              <a:t>Check consistency with pre-defined data content</a:t>
            </a:r>
          </a:p>
          <a:p>
            <a:pPr lvl="1"/>
            <a:r>
              <a:rPr lang="en-US"/>
              <a:t>Load data to staging DB</a:t>
            </a:r>
          </a:p>
          <a:p>
            <a:pPr lvl="1"/>
            <a:r>
              <a:rPr lang="en-US"/>
              <a:t>Create mapping from data elements to common terminology</a:t>
            </a:r>
          </a:p>
          <a:p>
            <a:pPr lvl="1"/>
            <a:r>
              <a:rPr lang="en-US"/>
              <a:t>Check data quality and validity using value histograms</a:t>
            </a:r>
          </a:p>
          <a:p>
            <a:pPr lvl="2"/>
            <a:r>
              <a:rPr lang="en-US"/>
              <a:t>Check consistency by time, age, gender and other covariates</a:t>
            </a:r>
          </a:p>
          <a:p>
            <a:pPr lvl="1"/>
            <a:r>
              <a:rPr lang="en-US"/>
              <a:t>Import or build required ontologies and dictionaries</a:t>
            </a:r>
          </a:p>
          <a:p>
            <a:pPr lvl="1"/>
            <a:r>
              <a:rPr lang="en-US"/>
              <a:t>Load to repository</a:t>
            </a:r>
          </a:p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89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A2BE6-B528-499C-9827-18335578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 Data – Challenge with Units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8895-E0BE-4AA5-91F7-77B74136F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61" y="5553611"/>
            <a:ext cx="10796400" cy="666786"/>
          </a:xfrm>
        </p:spPr>
        <p:txBody>
          <a:bodyPr>
            <a:normAutofit/>
          </a:bodyPr>
          <a:lstStyle/>
          <a:p>
            <a:r>
              <a:rPr lang="en-US" u="sng"/>
              <a:t>Solution</a:t>
            </a:r>
            <a:r>
              <a:rPr lang="en-US"/>
              <a:t>: Apply explicit and distribution-based unit conversion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E93768-788A-4A9E-8009-6C3652A5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39" y="1048847"/>
            <a:ext cx="7247106" cy="4529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F1551-C78E-411B-9991-EA879F46A62D}"/>
              </a:ext>
            </a:extLst>
          </p:cNvPr>
          <p:cNvSpPr txBox="1"/>
          <p:nvPr/>
        </p:nvSpPr>
        <p:spPr>
          <a:xfrm>
            <a:off x="8715983" y="1819072"/>
            <a:ext cx="26945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HbA1C : distribution of results per different units as marked in input data.</a:t>
            </a:r>
          </a:p>
          <a:p>
            <a:endParaRPr lang="en-US"/>
          </a:p>
          <a:p>
            <a:r>
              <a:rPr lang="en-US" i="1">
                <a:solidFill>
                  <a:srgbClr val="FF0000"/>
                </a:solidFill>
              </a:rPr>
              <a:t>Distribution does not always match marked units</a:t>
            </a:r>
          </a:p>
        </p:txBody>
      </p:sp>
    </p:spTree>
    <p:extLst>
      <p:ext uri="{BB962C8B-B14F-4D97-AF65-F5344CB8AC3E}">
        <p14:creationId xmlns:p14="http://schemas.microsoft.com/office/powerpoint/2010/main" val="1899404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A2BE6-B528-499C-9827-18335578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 Data – Ontologies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8895-E0BE-4AA5-91F7-77B74136F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60" y="835887"/>
            <a:ext cx="11268348" cy="5800476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/>
          </a:p>
          <a:p>
            <a:r>
              <a:rPr lang="en-US" u="sng"/>
              <a:t>Solution</a:t>
            </a:r>
            <a:r>
              <a:rPr lang="en-US"/>
              <a:t> : Use/Extend available dictionaries between ontologies</a:t>
            </a:r>
          </a:p>
          <a:p>
            <a:pPr lvl="1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1B2A115-0B21-471E-BDCD-E38676056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77683"/>
              </p:ext>
            </p:extLst>
          </p:nvPr>
        </p:nvGraphicFramePr>
        <p:xfrm>
          <a:off x="638242" y="1274143"/>
          <a:ext cx="1091551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9358">
                  <a:extLst>
                    <a:ext uri="{9D8B030D-6E8A-4147-A177-3AD203B41FA5}">
                      <a16:colId xmlns:a16="http://schemas.microsoft.com/office/drawing/2014/main" val="3753440479"/>
                    </a:ext>
                  </a:extLst>
                </a:gridCol>
                <a:gridCol w="8066158">
                  <a:extLst>
                    <a:ext uri="{9D8B030D-6E8A-4147-A177-3AD203B41FA5}">
                      <a16:colId xmlns:a16="http://schemas.microsoft.com/office/drawing/2014/main" val="565797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Ontologies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59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Medical Terms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ICD-9/10, </a:t>
                      </a:r>
                      <a:r>
                        <a:rPr lang="en-US" err="1"/>
                        <a:t>SnoMed</a:t>
                      </a:r>
                      <a:r>
                        <a:rPr lang="en-US"/>
                        <a:t>, Read Codes (UK), DRG, Internal dictionaries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81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Medications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Names, ATC, </a:t>
                      </a:r>
                      <a:r>
                        <a:rPr lang="en-US" err="1"/>
                        <a:t>RxNorm</a:t>
                      </a:r>
                      <a:r>
                        <a:rPr lang="en-US"/>
                        <a:t>, BNF, NDC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121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642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A2BE6-B528-499C-9827-18335578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 Data – Resolutions</a:t>
            </a:r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9A167-AF78-4D9D-8533-CA1D41490FC0}"/>
              </a:ext>
            </a:extLst>
          </p:cNvPr>
          <p:cNvSpPr txBox="1"/>
          <p:nvPr/>
        </p:nvSpPr>
        <p:spPr>
          <a:xfrm>
            <a:off x="2023354" y="1183645"/>
            <a:ext cx="17023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Central Districts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58B96-5C1F-44AB-99A8-BC7E374582A7}"/>
              </a:ext>
            </a:extLst>
          </p:cNvPr>
          <p:cNvSpPr txBox="1"/>
          <p:nvPr/>
        </p:nvSpPr>
        <p:spPr>
          <a:xfrm>
            <a:off x="7347626" y="1172616"/>
            <a:ext cx="18839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Northern Districts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7FB9E-D243-435D-B9EF-7B2A8512114D}"/>
              </a:ext>
            </a:extLst>
          </p:cNvPr>
          <p:cNvSpPr txBox="1"/>
          <p:nvPr/>
        </p:nvSpPr>
        <p:spPr>
          <a:xfrm>
            <a:off x="525294" y="1890933"/>
            <a:ext cx="2349230" cy="369332"/>
          </a:xfrm>
          <a:prstGeom prst="rect">
            <a:avLst/>
          </a:prstGeom>
          <a:solidFill>
            <a:schemeClr val="tx2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Central Lab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CBBCEF-D259-4758-9C5C-04FAD8B6D20A}"/>
              </a:ext>
            </a:extLst>
          </p:cNvPr>
          <p:cNvSpPr txBox="1"/>
          <p:nvPr/>
        </p:nvSpPr>
        <p:spPr>
          <a:xfrm>
            <a:off x="8494683" y="1890933"/>
            <a:ext cx="2349230" cy="369332"/>
          </a:xfrm>
          <a:prstGeom prst="rect">
            <a:avLst/>
          </a:prstGeom>
          <a:solidFill>
            <a:schemeClr val="tx2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Northern 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5BFD5-A5A7-44FB-87D9-812700498D4E}"/>
              </a:ext>
            </a:extLst>
          </p:cNvPr>
          <p:cNvSpPr txBox="1"/>
          <p:nvPr/>
        </p:nvSpPr>
        <p:spPr>
          <a:xfrm>
            <a:off x="525294" y="2778025"/>
            <a:ext cx="2349230" cy="369332"/>
          </a:xfrm>
          <a:prstGeom prst="rect">
            <a:avLst/>
          </a:prstGeom>
          <a:solidFill>
            <a:schemeClr val="tx2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Hematology analyzer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E63B25-6C7E-4757-A54B-8B97DB74D508}"/>
              </a:ext>
            </a:extLst>
          </p:cNvPr>
          <p:cNvSpPr txBox="1"/>
          <p:nvPr/>
        </p:nvSpPr>
        <p:spPr>
          <a:xfrm>
            <a:off x="8494683" y="2778025"/>
            <a:ext cx="2349230" cy="369332"/>
          </a:xfrm>
          <a:prstGeom prst="rect">
            <a:avLst/>
          </a:prstGeom>
          <a:solidFill>
            <a:schemeClr val="tx2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Hematology Analyzer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B52C9C-6677-451E-8A2A-15B181F71D0C}"/>
              </a:ext>
            </a:extLst>
          </p:cNvPr>
          <p:cNvSpPr txBox="1"/>
          <p:nvPr/>
        </p:nvSpPr>
        <p:spPr>
          <a:xfrm>
            <a:off x="525294" y="3669979"/>
            <a:ext cx="2349230" cy="369332"/>
          </a:xfrm>
          <a:prstGeom prst="rect">
            <a:avLst/>
          </a:prstGeom>
          <a:solidFill>
            <a:schemeClr val="tx2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Bas# Resolution 0.1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E82E9-EF4E-43B2-B5C2-F98BDBC9E31A}"/>
              </a:ext>
            </a:extLst>
          </p:cNvPr>
          <p:cNvSpPr txBox="1"/>
          <p:nvPr/>
        </p:nvSpPr>
        <p:spPr>
          <a:xfrm>
            <a:off x="8494683" y="3669979"/>
            <a:ext cx="2349230" cy="369332"/>
          </a:xfrm>
          <a:prstGeom prst="rect">
            <a:avLst/>
          </a:prstGeom>
          <a:solidFill>
            <a:schemeClr val="tx2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Bas# Resolution 0.01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0539B1-0428-4AC3-B69A-F606E05B0C14}"/>
              </a:ext>
            </a:extLst>
          </p:cNvPr>
          <p:cNvSpPr txBox="1"/>
          <p:nvPr/>
        </p:nvSpPr>
        <p:spPr>
          <a:xfrm>
            <a:off x="3181757" y="1890933"/>
            <a:ext cx="2349230" cy="64633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High Socio-economic &amp; education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625971-B35A-4384-BC02-9EFE1E4B0D88}"/>
              </a:ext>
            </a:extLst>
          </p:cNvPr>
          <p:cNvSpPr txBox="1"/>
          <p:nvPr/>
        </p:nvSpPr>
        <p:spPr>
          <a:xfrm>
            <a:off x="3181757" y="2722967"/>
            <a:ext cx="2349230" cy="64633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More Screening colonoscopies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42ECA4-6156-47DF-9458-34CE786601B2}"/>
              </a:ext>
            </a:extLst>
          </p:cNvPr>
          <p:cNvSpPr txBox="1"/>
          <p:nvPr/>
        </p:nvSpPr>
        <p:spPr>
          <a:xfrm>
            <a:off x="5838220" y="1890932"/>
            <a:ext cx="2349230" cy="64633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Lower Socio-economic &amp; education level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4FEE3C-B77C-4A65-96C9-F13D9A524ACE}"/>
              </a:ext>
            </a:extLst>
          </p:cNvPr>
          <p:cNvSpPr txBox="1"/>
          <p:nvPr/>
        </p:nvSpPr>
        <p:spPr>
          <a:xfrm>
            <a:off x="5838220" y="2722967"/>
            <a:ext cx="2349230" cy="64633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More Symptomatic colonoscopies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77833-28BE-4731-BAE9-B866B90E710B}"/>
              </a:ext>
            </a:extLst>
          </p:cNvPr>
          <p:cNvSpPr txBox="1"/>
          <p:nvPr/>
        </p:nvSpPr>
        <p:spPr>
          <a:xfrm>
            <a:off x="5838220" y="3674841"/>
            <a:ext cx="2349230" cy="36933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Higher Findings Rate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1816C9-8EA9-4437-9AC9-E3AE56B96112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1699909" y="1552977"/>
            <a:ext cx="1174615" cy="337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20FDEB-8F70-40FF-9974-FE9DBC0C6D38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1699909" y="2260265"/>
            <a:ext cx="0" cy="517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FBBD76-1D9A-4A54-A36A-57A71340449A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1699909" y="3147357"/>
            <a:ext cx="0" cy="522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233071-581C-470B-9766-04DE0458E199}"/>
              </a:ext>
            </a:extLst>
          </p:cNvPr>
          <p:cNvCxnSpPr>
            <a:stCxn id="5" idx="2"/>
            <a:endCxn id="13" idx="0"/>
          </p:cNvCxnSpPr>
          <p:nvPr/>
        </p:nvCxnSpPr>
        <p:spPr>
          <a:xfrm>
            <a:off x="2874524" y="1552977"/>
            <a:ext cx="1481848" cy="337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78F41B-EEB0-4A5E-81DE-A5FD7ACFCB9A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4356372" y="2537264"/>
            <a:ext cx="0" cy="185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55E22E-C862-488C-A4F0-E83BF52B2036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356371" y="3369298"/>
            <a:ext cx="1" cy="305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566B57-D116-434E-BD5C-F8E3AFF18B6A}"/>
              </a:ext>
            </a:extLst>
          </p:cNvPr>
          <p:cNvCxnSpPr>
            <a:stCxn id="6" idx="2"/>
            <a:endCxn id="17" idx="0"/>
          </p:cNvCxnSpPr>
          <p:nvPr/>
        </p:nvCxnSpPr>
        <p:spPr>
          <a:xfrm flipH="1">
            <a:off x="7012835" y="1541948"/>
            <a:ext cx="1276753" cy="348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5C9B522-F7F4-484F-A6CE-01B9BF4E013C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7012835" y="2537263"/>
            <a:ext cx="0" cy="1857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5A8340-018D-4153-87EB-EE4B186B765C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>
            <a:off x="7012835" y="3369298"/>
            <a:ext cx="0" cy="305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C240AC-CC94-4638-803F-6C3F0DAD49D8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8289588" y="1541948"/>
            <a:ext cx="1379710" cy="3489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68E3C4F-D31B-4F65-8FB4-D31E34738286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9669298" y="2260265"/>
            <a:ext cx="0" cy="517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17DFE6-95D6-49F3-89FE-9666073276CC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9669298" y="3147357"/>
            <a:ext cx="0" cy="522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15F741A-B462-430D-A654-AF817261EF5F}"/>
              </a:ext>
            </a:extLst>
          </p:cNvPr>
          <p:cNvSpPr txBox="1"/>
          <p:nvPr/>
        </p:nvSpPr>
        <p:spPr>
          <a:xfrm>
            <a:off x="1917973" y="4704162"/>
            <a:ext cx="78404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Spurious dependency between Bas# resolution level and Colonoscopy finding rate</a:t>
            </a:r>
          </a:p>
        </p:txBody>
      </p:sp>
      <p:sp>
        <p:nvSpPr>
          <p:cNvPr id="50" name="Arrow: Notched Right 49">
            <a:extLst>
              <a:ext uri="{FF2B5EF4-FFF2-40B4-BE49-F238E27FC236}">
                <a16:creationId xmlns:a16="http://schemas.microsoft.com/office/drawing/2014/main" id="{1E4A6943-6182-48C4-AEB8-12DDA1FDA676}"/>
              </a:ext>
            </a:extLst>
          </p:cNvPr>
          <p:cNvSpPr/>
          <p:nvPr/>
        </p:nvSpPr>
        <p:spPr>
          <a:xfrm rot="5400000">
            <a:off x="5512500" y="3892728"/>
            <a:ext cx="369332" cy="962879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9A21FC-7672-4F0F-8950-8430BDCB3805}"/>
              </a:ext>
            </a:extLst>
          </p:cNvPr>
          <p:cNvSpPr txBox="1"/>
          <p:nvPr/>
        </p:nvSpPr>
        <p:spPr>
          <a:xfrm>
            <a:off x="567354" y="5433903"/>
            <a:ext cx="9788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/>
              <a:t>Solution</a:t>
            </a:r>
            <a:r>
              <a:rPr lang="en-US" sz="3200"/>
              <a:t> : Normalize resolution to avoid spurious patterns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50659C-643E-4B2D-AD14-49A0D365276C}"/>
              </a:ext>
            </a:extLst>
          </p:cNvPr>
          <p:cNvSpPr txBox="1"/>
          <p:nvPr/>
        </p:nvSpPr>
        <p:spPr>
          <a:xfrm>
            <a:off x="3181757" y="3669299"/>
            <a:ext cx="2349230" cy="36933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Lower Findings Rate</a:t>
            </a:r>
          </a:p>
        </p:txBody>
      </p:sp>
    </p:spTree>
    <p:extLst>
      <p:ext uri="{BB962C8B-B14F-4D97-AF65-F5344CB8AC3E}">
        <p14:creationId xmlns:p14="http://schemas.microsoft.com/office/powerpoint/2010/main" val="250965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  <p:bldP spid="20" grpId="0" animBg="1"/>
      <p:bldP spid="45" grpId="0" animBg="1"/>
      <p:bldP spid="50" grpId="0" animBg="1"/>
      <p:bldP spid="51" grpId="0"/>
      <p:bldP spid="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A2BE6-B528-499C-9827-18335578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Input – Inpatient vs Outpatient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8895-E0BE-4AA5-91F7-77B74136F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often not directly given for various tests</a:t>
            </a:r>
          </a:p>
          <a:p>
            <a:pPr lvl="1"/>
            <a:r>
              <a:rPr lang="en-US"/>
              <a:t>Values distribution may be very different</a:t>
            </a:r>
          </a:p>
          <a:p>
            <a:pPr lvl="1"/>
            <a:r>
              <a:rPr lang="en-US"/>
              <a:t>Use admission information, when given, to mark inpatient tests</a:t>
            </a:r>
          </a:p>
          <a:p>
            <a:pPr lvl="1"/>
            <a:r>
              <a:rPr lang="en-US"/>
              <a:t>Use test frequency for further identification of admission periods</a:t>
            </a:r>
          </a:p>
          <a:p>
            <a:pPr lvl="1"/>
            <a:endParaRPr lang="en-US"/>
          </a:p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2226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Methodology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405512-A8CE-403F-AB12-2D7C32A6FC3E}"/>
              </a:ext>
            </a:extLst>
          </p:cNvPr>
          <p:cNvGrpSpPr/>
          <p:nvPr/>
        </p:nvGrpSpPr>
        <p:grpSpPr>
          <a:xfrm>
            <a:off x="758449" y="1175495"/>
            <a:ext cx="10150646" cy="4507009"/>
            <a:chOff x="462885" y="1190174"/>
            <a:chExt cx="10150646" cy="4507009"/>
          </a:xfrm>
        </p:grpSpPr>
        <p:grpSp>
          <p:nvGrpSpPr>
            <p:cNvPr id="3" name="Group 2"/>
            <p:cNvGrpSpPr/>
            <p:nvPr/>
          </p:nvGrpSpPr>
          <p:grpSpPr>
            <a:xfrm>
              <a:off x="462885" y="1190174"/>
              <a:ext cx="10150646" cy="4507009"/>
              <a:chOff x="1845691" y="1676401"/>
              <a:chExt cx="7612984" cy="3380257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845691" y="1676401"/>
                <a:ext cx="7612984" cy="3380257"/>
                <a:chOff x="626370" y="1752600"/>
                <a:chExt cx="7612984" cy="3380257"/>
              </a:xfrm>
            </p:grpSpPr>
            <p:sp>
              <p:nvSpPr>
                <p:cNvPr id="6" name="Rounded Rectangle 5"/>
                <p:cNvSpPr/>
                <p:nvPr/>
              </p:nvSpPr>
              <p:spPr>
                <a:xfrm>
                  <a:off x="626370" y="1752600"/>
                  <a:ext cx="7612984" cy="3380257"/>
                </a:xfrm>
                <a:prstGeom prst="roundRect">
                  <a:avLst>
                    <a:gd name="adj" fmla="val 2998"/>
                  </a:avLst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867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4211476" y="1509779"/>
                  <a:ext cx="330424" cy="662940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400" b="1" u="sng">
                      <a:solidFill>
                        <a:srgbClr val="00B050"/>
                      </a:solidFill>
                      <a:ea typeface="Calibri"/>
                      <a:cs typeface="Arial"/>
                    </a:rPr>
                    <a:t>Data Model:</a:t>
                  </a:r>
                  <a:r>
                    <a:rPr lang="en-US" sz="1400">
                      <a:solidFill>
                        <a:srgbClr val="00B050"/>
                      </a:solidFill>
                      <a:ea typeface="Calibri"/>
                      <a:cs typeface="Arial"/>
                    </a:rPr>
                    <a:t> </a:t>
                  </a:r>
                  <a:r>
                    <a:rPr lang="en-US" sz="1400" i="1">
                      <a:solidFill>
                        <a:schemeClr val="tx1"/>
                      </a:solidFill>
                      <a:ea typeface="Calibri"/>
                      <a:cs typeface="Arial"/>
                    </a:rPr>
                    <a:t>Unified, efficient in time and memory</a:t>
                  </a: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6513479" y="275222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>
                    <a:solidFill>
                      <a:srgbClr val="000000"/>
                    </a:solidFill>
                    <a:ea typeface="Calibri"/>
                    <a:cs typeface="Arial"/>
                  </a:endParaRPr>
                </a:p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Validation</a:t>
                  </a:r>
                  <a:endParaRPr lang="en-US" sz="1000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Performance analysis, Bootstrapping, multiple datasets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 rot="5400000">
                  <a:off x="6270495" y="1727015"/>
                  <a:ext cx="425420" cy="154931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Validation &amp; Analysis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2386165" y="2760458"/>
                  <a:ext cx="784591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Repository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Outliers, Enrichment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710611" y="2752220"/>
                  <a:ext cx="755890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Post-Process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           Recalibration, Interpretation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5400000">
                  <a:off x="1741035" y="1283088"/>
                  <a:ext cx="422185" cy="24372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Data  Preparation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280426" y="2760324"/>
                  <a:ext cx="669286" cy="182562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Feature Generators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Moments, Trends, Embedding, Encoders</a:t>
                  </a: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5400000">
                  <a:off x="4234505" y="1338397"/>
                  <a:ext cx="420332" cy="232849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Model Generation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993616" y="2767880"/>
                  <a:ext cx="782020" cy="18266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Feature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Imputation, Feature Selection</a:t>
                  </a: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4831846" y="2767880"/>
                  <a:ext cx="777069" cy="181803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Predictors</a:t>
                  </a:r>
                  <a:endParaRPr lang="en-US" sz="1000" b="1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          Regression, Trees, Boosting, Neural-Nets</a:t>
                  </a: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315490" y="275981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AlgoAnalyzer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Export as AlgoMarker</a:t>
                  </a: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5400000">
                  <a:off x="7474971" y="2134173"/>
                  <a:ext cx="425420" cy="74438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Exporting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</p:grpSp>
          <p:sp>
            <p:nvSpPr>
              <p:cNvPr id="5" name="Rectangle 4"/>
              <p:cNvSpPr/>
              <p:nvPr/>
            </p:nvSpPr>
            <p:spPr>
              <a:xfrm rot="5400000">
                <a:off x="5430797" y="-1372665"/>
                <a:ext cx="330424" cy="66294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vert270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>
                  <a:lnSpc>
                    <a:spcPct val="115000"/>
                  </a:lnSpc>
                  <a:spcAft>
                    <a:spcPts val="1333"/>
                  </a:spcAft>
                </a:pPr>
                <a:r>
                  <a:rPr lang="en-US" sz="1400" b="1" u="sng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rPr>
                  <a:t>Model construction: </a:t>
                </a:r>
                <a:r>
                  <a:rPr lang="en-US" sz="1400" i="1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rPr>
                  <a:t>Modular, C++ libraries, python APIs 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616482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Datasets</a:t>
              </a:r>
              <a:endParaRPr lang="en-US" sz="1000">
                <a:solidFill>
                  <a:schemeClr val="bg1">
                    <a:lumMod val="85000"/>
                  </a:schemeClr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           Importing, Organization, Normalization, Ontologies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18260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Cohort Preparation</a:t>
              </a: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Selecting population, Sampling, Labeling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5455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5997-152E-4669-937F-67A4F895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Model – Major Needs</a:t>
            </a:r>
            <a:endParaRPr lang="en-I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453E11-10A5-4B81-89D0-2AC4517B6754}"/>
              </a:ext>
            </a:extLst>
          </p:cNvPr>
          <p:cNvSpPr/>
          <p:nvPr/>
        </p:nvSpPr>
        <p:spPr>
          <a:xfrm>
            <a:off x="3225894" y="1053987"/>
            <a:ext cx="1554480" cy="1554480"/>
          </a:xfrm>
          <a:prstGeom prst="ellipse">
            <a:avLst/>
          </a:prstGeom>
          <a:solidFill>
            <a:srgbClr val="E51917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2000">
                <a:solidFill>
                  <a:prstClr val="white"/>
                </a:solidFill>
              </a:rPr>
              <a:t>Unified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5007563-8F39-4030-8F6C-8C0181FE94D9}"/>
              </a:ext>
            </a:extLst>
          </p:cNvPr>
          <p:cNvSpPr/>
          <p:nvPr/>
        </p:nvSpPr>
        <p:spPr>
          <a:xfrm>
            <a:off x="5318760" y="2972535"/>
            <a:ext cx="1554480" cy="1554480"/>
          </a:xfrm>
          <a:prstGeom prst="ellipse">
            <a:avLst/>
          </a:prstGeom>
          <a:solidFill>
            <a:srgbClr val="E51917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2000">
                <a:solidFill>
                  <a:prstClr val="white"/>
                </a:solidFill>
              </a:rPr>
              <a:t>Fast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B4DD49-369F-4748-8683-A0678B9A2E31}"/>
              </a:ext>
            </a:extLst>
          </p:cNvPr>
          <p:cNvSpPr/>
          <p:nvPr/>
        </p:nvSpPr>
        <p:spPr>
          <a:xfrm>
            <a:off x="7411626" y="1051560"/>
            <a:ext cx="1554480" cy="1554480"/>
          </a:xfrm>
          <a:prstGeom prst="ellipse">
            <a:avLst/>
          </a:prstGeom>
          <a:solidFill>
            <a:srgbClr val="E51917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2000">
                <a:solidFill>
                  <a:prstClr val="white"/>
                </a:solidFill>
              </a:rPr>
              <a:t>Memory Efficient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991CF0-5F9F-4949-8BBE-8107A8242A90}"/>
              </a:ext>
            </a:extLst>
          </p:cNvPr>
          <p:cNvSpPr/>
          <p:nvPr/>
        </p:nvSpPr>
        <p:spPr>
          <a:xfrm>
            <a:off x="5318760" y="1053987"/>
            <a:ext cx="1554480" cy="1554480"/>
          </a:xfrm>
          <a:prstGeom prst="rect">
            <a:avLst/>
          </a:prstGeom>
          <a:solidFill>
            <a:srgbClr val="27A9E2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2000">
                <a:solidFill>
                  <a:prstClr val="white"/>
                </a:solidFill>
              </a:rPr>
              <a:t>Data repository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0EF957-ABDE-4E4F-AA9B-DA6592FDF4AC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>
            <a:off x="4780374" y="1831227"/>
            <a:ext cx="538386" cy="0"/>
          </a:xfrm>
          <a:prstGeom prst="line">
            <a:avLst/>
          </a:prstGeom>
          <a:ln w="63500">
            <a:solidFill>
              <a:srgbClr val="E5191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94F3F4-5247-45A2-8AA3-F67528C6F41B}"/>
              </a:ext>
            </a:extLst>
          </p:cNvPr>
          <p:cNvCxnSpPr>
            <a:cxnSpLocks/>
          </p:cNvCxnSpPr>
          <p:nvPr/>
        </p:nvCxnSpPr>
        <p:spPr>
          <a:xfrm>
            <a:off x="6873240" y="1828800"/>
            <a:ext cx="538386" cy="0"/>
          </a:xfrm>
          <a:prstGeom prst="line">
            <a:avLst/>
          </a:prstGeom>
          <a:ln w="63500">
            <a:solidFill>
              <a:srgbClr val="E5191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B2FF4F-3404-4062-8833-9DFC5ED09940}"/>
              </a:ext>
            </a:extLst>
          </p:cNvPr>
          <p:cNvCxnSpPr>
            <a:cxnSpLocks/>
          </p:cNvCxnSpPr>
          <p:nvPr/>
        </p:nvCxnSpPr>
        <p:spPr>
          <a:xfrm flipV="1">
            <a:off x="6096000" y="2606040"/>
            <a:ext cx="0" cy="366495"/>
          </a:xfrm>
          <a:prstGeom prst="line">
            <a:avLst/>
          </a:prstGeom>
          <a:ln w="63500">
            <a:solidFill>
              <a:srgbClr val="E5191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22E17B2-054B-41E5-AAE3-0C11AEFC4421}"/>
              </a:ext>
            </a:extLst>
          </p:cNvPr>
          <p:cNvSpPr txBox="1"/>
          <p:nvPr/>
        </p:nvSpPr>
        <p:spPr>
          <a:xfrm>
            <a:off x="8105638" y="2709985"/>
            <a:ext cx="37001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Feasible with a single computer</a:t>
            </a:r>
          </a:p>
          <a:p>
            <a:r>
              <a:rPr lang="en-US"/>
              <a:t>Minimize disk access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232742-2B29-4D71-8DF4-BE77ABC2A1D5}"/>
              </a:ext>
            </a:extLst>
          </p:cNvPr>
          <p:cNvSpPr txBox="1"/>
          <p:nvPr/>
        </p:nvSpPr>
        <p:spPr>
          <a:xfrm>
            <a:off x="386161" y="2709985"/>
            <a:ext cx="447881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Common API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Demographics/Lab/Medication,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Inpatient/Outpatient</a:t>
            </a:r>
          </a:p>
          <a:p>
            <a:r>
              <a:rPr lang="en-US"/>
              <a:t>Different data sources normalized at loading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B7D9F-C26E-43A8-B93F-3E486B8C05CB}"/>
              </a:ext>
            </a:extLst>
          </p:cNvPr>
          <p:cNvSpPr txBox="1"/>
          <p:nvPr/>
        </p:nvSpPr>
        <p:spPr>
          <a:xfrm>
            <a:off x="2481299" y="4703607"/>
            <a:ext cx="722940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Basic Operation: get all events of a given signal per patient sorted by time</a:t>
            </a:r>
          </a:p>
          <a:p>
            <a:r>
              <a:rPr lang="en-US"/>
              <a:t>Increased number of cycles = better chance to improve performance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798447-5915-497E-BF97-4E2F892158CD}"/>
              </a:ext>
            </a:extLst>
          </p:cNvPr>
          <p:cNvSpPr txBox="1"/>
          <p:nvPr/>
        </p:nvSpPr>
        <p:spPr>
          <a:xfrm>
            <a:off x="8105638" y="3501685"/>
            <a:ext cx="37002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Cluster extendable for richer data sources (Omics, Continuous Signals)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6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C6C8-E0A5-4ADE-B81E-D491AC90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 – Data Model’s Basic Element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00F5E-D298-46A6-9A39-6585B0450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60" y="835887"/>
            <a:ext cx="10796400" cy="5800476"/>
          </a:xfrm>
        </p:spPr>
        <p:txBody>
          <a:bodyPr>
            <a:normAutofit/>
          </a:bodyPr>
          <a:lstStyle/>
          <a:p>
            <a:r>
              <a:rPr lang="en-US"/>
              <a:t>A signal represents a specific type of data across the dataset</a:t>
            </a:r>
          </a:p>
          <a:p>
            <a:r>
              <a:rPr lang="en-US"/>
              <a:t>A signal is characterized by:</a:t>
            </a:r>
          </a:p>
          <a:p>
            <a:pPr lvl="1"/>
            <a:r>
              <a:rPr lang="en-US"/>
              <a:t>Number of time (date) channels (0 or more)</a:t>
            </a:r>
          </a:p>
          <a:p>
            <a:pPr lvl="1"/>
            <a:r>
              <a:rPr lang="en-US"/>
              <a:t>Number of value channels (0 or more)</a:t>
            </a:r>
          </a:p>
          <a:p>
            <a:r>
              <a:rPr lang="en-US"/>
              <a:t>Each value entry can be numerical or categorical</a:t>
            </a:r>
          </a:p>
          <a:p>
            <a:r>
              <a:rPr lang="en-US"/>
              <a:t>An individual is assigned a (possibly empty) vector of entries per signal</a:t>
            </a:r>
          </a:p>
          <a:p>
            <a:pPr marL="0" indent="0">
              <a:buNone/>
            </a:pPr>
            <a:endParaRPr lang="en-US"/>
          </a:p>
          <a:p>
            <a:pPr marL="609585" lvl="1" indent="0">
              <a:buNone/>
            </a:pPr>
            <a:endParaRPr lang="en-US"/>
          </a:p>
          <a:p>
            <a:pPr marL="609585" lvl="1" indent="0">
              <a:buNone/>
            </a:pPr>
            <a:endParaRPr lang="en-US"/>
          </a:p>
          <a:p>
            <a:pPr marL="609585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29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C6C8-E0A5-4ADE-B81E-D491AC90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 – Data Model’s Basic Element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00F5E-D298-46A6-9A39-6585B0450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Examples of signals –</a:t>
            </a:r>
          </a:p>
          <a:p>
            <a:pPr lvl="1"/>
            <a:r>
              <a:rPr lang="en-US"/>
              <a:t>Gender :</a:t>
            </a:r>
          </a:p>
          <a:p>
            <a:pPr lvl="2"/>
            <a:r>
              <a:rPr lang="en-US"/>
              <a:t> 0 time-channels</a:t>
            </a:r>
          </a:p>
          <a:p>
            <a:pPr lvl="2"/>
            <a:r>
              <a:rPr lang="en-US"/>
              <a:t> 1 value-channel, categorial (Male/Female)</a:t>
            </a:r>
          </a:p>
          <a:p>
            <a:pPr lvl="1"/>
            <a:r>
              <a:rPr lang="en-US"/>
              <a:t>Hemoglobin : </a:t>
            </a:r>
          </a:p>
          <a:p>
            <a:pPr lvl="2"/>
            <a:r>
              <a:rPr lang="en-US"/>
              <a:t>1 time-channel (date/time of test)</a:t>
            </a:r>
          </a:p>
          <a:p>
            <a:pPr lvl="2"/>
            <a:r>
              <a:rPr lang="en-US"/>
              <a:t>1 value-channel (numerical)</a:t>
            </a:r>
          </a:p>
          <a:p>
            <a:pPr lvl="1"/>
            <a:r>
              <a:rPr lang="en-US"/>
              <a:t>Medication :</a:t>
            </a:r>
          </a:p>
          <a:p>
            <a:pPr lvl="2"/>
            <a:r>
              <a:rPr lang="en-US"/>
              <a:t>1 time-channel (date of prescription)</a:t>
            </a:r>
          </a:p>
          <a:p>
            <a:pPr lvl="2"/>
            <a:r>
              <a:rPr lang="en-US"/>
              <a:t>2 value-channels: drug name (categorical), length of prescription (numerical)</a:t>
            </a:r>
          </a:p>
          <a:p>
            <a:pPr lvl="2"/>
            <a:r>
              <a:rPr lang="en-US"/>
              <a:t>Extendable – additional value-channels for dosage, packaging</a:t>
            </a:r>
          </a:p>
          <a:p>
            <a:pPr marL="609585" lvl="1" indent="0">
              <a:buNone/>
            </a:pPr>
            <a:endParaRPr lang="en-US"/>
          </a:p>
          <a:p>
            <a:pPr marL="609585" lvl="1" indent="0">
              <a:buNone/>
            </a:pPr>
            <a:endParaRPr lang="en-US"/>
          </a:p>
          <a:p>
            <a:pPr marL="609585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2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 – The Challenges</a:t>
            </a:r>
          </a:p>
        </p:txBody>
      </p:sp>
    </p:spTree>
    <p:extLst>
      <p:ext uri="{BB962C8B-B14F-4D97-AF65-F5344CB8AC3E}">
        <p14:creationId xmlns:p14="http://schemas.microsoft.com/office/powerpoint/2010/main" val="1113242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C6C8-E0A5-4ADE-B81E-D491AC90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 – Future data types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00F5E-D298-46A6-9A39-6585B0450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60" y="835887"/>
            <a:ext cx="10796400" cy="580047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</a:rPr>
              <a:t>Textual Summaries - BLOBs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</a:rPr>
              <a:t>Continuous Signals – Multiple binary value channels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</a:rPr>
              <a:t>Proteomics – Multiple signals or value channels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</a:rPr>
              <a:t>Genomics – BLOBs</a:t>
            </a:r>
          </a:p>
          <a:p>
            <a:pPr marL="89533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prstClr val="black"/>
                </a:solidFill>
              </a:rPr>
              <a:t>Some redesign will be needed for full genome/exome sequencing</a:t>
            </a:r>
            <a:endParaRPr lang="en-US"/>
          </a:p>
          <a:p>
            <a:pPr marL="609585" lvl="1" indent="0">
              <a:buNone/>
            </a:pPr>
            <a:endParaRPr lang="en-US"/>
          </a:p>
          <a:p>
            <a:pPr marL="609585" lvl="1" indent="0">
              <a:buNone/>
            </a:pPr>
            <a:endParaRPr lang="en-US"/>
          </a:p>
          <a:p>
            <a:pPr marL="609585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15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B857-5A20-4D32-9938-4131484A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Assuring Time and Memory Efficiency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71EAF-0B43-444E-ABC8-75C12FF0A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/>
              <a:t>For each patient and signal, keep records sorted by time</a:t>
            </a:r>
          </a:p>
          <a:p>
            <a:r>
              <a:rPr lang="en-US" sz="2800"/>
              <a:t>Keep data for the same patient/signal continuous in memory.</a:t>
            </a:r>
          </a:p>
          <a:p>
            <a:r>
              <a:rPr lang="en-US" sz="2800"/>
              <a:t>Use efficient indexing to the position of the sorted vector per each patient and signal</a:t>
            </a:r>
          </a:p>
          <a:p>
            <a:pPr lvl="1"/>
            <a:r>
              <a:rPr lang="en-US" sz="2267"/>
              <a:t>Applied both to disk and memory</a:t>
            </a:r>
          </a:p>
          <a:p>
            <a:pPr lvl="1"/>
            <a:r>
              <a:rPr lang="en-US" sz="2267"/>
              <a:t>Indexing required minimal additional data (a few bits per patient)</a:t>
            </a:r>
          </a:p>
          <a:p>
            <a:r>
              <a:rPr lang="en-US" sz="2933"/>
              <a:t>Do not copy data unless absolutely necessary</a:t>
            </a:r>
          </a:p>
          <a:p>
            <a:pPr lvl="1"/>
            <a:r>
              <a:rPr lang="en-US" sz="2400"/>
              <a:t>Simply return the pointer to the start of the record.</a:t>
            </a:r>
          </a:p>
          <a:p>
            <a:r>
              <a:rPr lang="en-US" sz="2933"/>
              <a:t>Use minimal number of bytes for each value (int, short, float, char, </a:t>
            </a:r>
            <a:r>
              <a:rPr lang="en-US" sz="2933" i="1"/>
              <a:t>etc</a:t>
            </a:r>
            <a:r>
              <a:rPr lang="en-US" sz="2933"/>
              <a:t>.)</a:t>
            </a:r>
          </a:p>
          <a:p>
            <a:r>
              <a:rPr lang="en-US"/>
              <a:t>Never save strings for categorial signals, use dictionaries</a:t>
            </a:r>
            <a:endParaRPr lang="en-US" sz="2933"/>
          </a:p>
          <a:p>
            <a:r>
              <a:rPr lang="en-US" sz="2933"/>
              <a:t>Data kept in the best manner for CPU cache usage</a:t>
            </a:r>
          </a:p>
          <a:p>
            <a:pPr lvl="1"/>
            <a:endParaRPr lang="en-US" sz="2400"/>
          </a:p>
          <a:p>
            <a:pPr marL="0" indent="0">
              <a:buNone/>
            </a:pPr>
            <a:endParaRPr lang="en-US" sz="2933"/>
          </a:p>
        </p:txBody>
      </p:sp>
    </p:spTree>
    <p:extLst>
      <p:ext uri="{BB962C8B-B14F-4D97-AF65-F5344CB8AC3E}">
        <p14:creationId xmlns:p14="http://schemas.microsoft.com/office/powerpoint/2010/main" val="156952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22B0E-E3A6-4901-9D83-E3203E1B4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Model – Categorical Signals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75A76-DF9D-44D8-AE0A-FCC2A5A97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Efficiently maintain information using dictionaries and hierarchies.</a:t>
            </a:r>
          </a:p>
          <a:p>
            <a:r>
              <a:rPr lang="en-US" sz="2800"/>
              <a:t>Build a dictionary mapping each category to a numerical value</a:t>
            </a:r>
          </a:p>
          <a:p>
            <a:r>
              <a:rPr lang="en-US" sz="2800"/>
              <a:t>Keep only numerical values per patient</a:t>
            </a:r>
          </a:p>
          <a:p>
            <a:r>
              <a:rPr lang="en-US" sz="2800"/>
              <a:t>Use unified, efficient APIs to translate numerical values to category descriptions</a:t>
            </a:r>
          </a:p>
          <a:p>
            <a:pPr marL="0" indent="0">
              <a:buNone/>
            </a:pPr>
            <a:endParaRPr lang="en-US" sz="2800"/>
          </a:p>
          <a:p>
            <a:r>
              <a:rPr lang="en-US" sz="2800"/>
              <a:t>Hierarchies are defined by adding new entries to dictionary (sets)</a:t>
            </a:r>
          </a:p>
          <a:p>
            <a:r>
              <a:rPr lang="en-US" sz="2800"/>
              <a:t>A set can contain other elements in the dictionary (atomic elements, or other sets)</a:t>
            </a:r>
          </a:p>
          <a:p>
            <a:r>
              <a:rPr lang="en-US" sz="2800"/>
              <a:t>Efficient APIs allow querying using sets:</a:t>
            </a:r>
          </a:p>
          <a:p>
            <a:pPr lvl="1"/>
            <a:r>
              <a:rPr lang="en-US" sz="2000"/>
              <a:t>Is a given element contained in a set ?</a:t>
            </a:r>
          </a:p>
          <a:p>
            <a:pPr lvl="1"/>
            <a:r>
              <a:rPr lang="en-US" sz="2000"/>
              <a:t>Find all entries per patient, in which there was a value contained in a set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9542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22B0E-E3A6-4901-9D83-E3203E1B4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Model – Categorical Signals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75A76-DF9D-44D8-AE0A-FCC2A5A97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Example</a:t>
            </a:r>
            <a:r>
              <a:rPr lang="en-US" sz="2400"/>
              <a:t>: </a:t>
            </a:r>
          </a:p>
          <a:p>
            <a:pPr lvl="1"/>
            <a:r>
              <a:rPr lang="en-US" sz="2400"/>
              <a:t>Drugs - Can be a 100K or more different options (active ingredient, names, dosages, packaging, </a:t>
            </a:r>
            <a:r>
              <a:rPr lang="en-US" sz="2400" i="1"/>
              <a:t>etc</a:t>
            </a:r>
            <a:r>
              <a:rPr lang="en-US" sz="2400"/>
              <a:t>.)</a:t>
            </a:r>
          </a:p>
          <a:p>
            <a:pPr lvl="1"/>
            <a:r>
              <a:rPr lang="en-US" sz="2400"/>
              <a:t>Different levels of hierarchies are possible</a:t>
            </a:r>
          </a:p>
          <a:p>
            <a:pPr lvl="2"/>
            <a:r>
              <a:rPr lang="en-US" sz="2133"/>
              <a:t>Drug name – ignoring dosage, packaging, etc.</a:t>
            </a:r>
          </a:p>
          <a:p>
            <a:pPr lvl="2"/>
            <a:r>
              <a:rPr lang="en-US" sz="2133"/>
              <a:t>Active ingredient (e.g. ATC code)</a:t>
            </a:r>
          </a:p>
          <a:p>
            <a:pPr lvl="2"/>
            <a:r>
              <a:rPr lang="en-US" sz="2133"/>
              <a:t>Higher level in ATC hierarchy (e.g. A10 represents Diabetes drugs)</a:t>
            </a:r>
          </a:p>
        </p:txBody>
      </p:sp>
    </p:spTree>
    <p:extLst>
      <p:ext uri="{BB962C8B-B14F-4D97-AF65-F5344CB8AC3E}">
        <p14:creationId xmlns:p14="http://schemas.microsoft.com/office/powerpoint/2010/main" val="491678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D7C9C-BCE6-4780-938D-63BA16FA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Repository - Implementation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BFED4-CF27-4F28-A08C-24D7DC1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InfraMed</a:t>
            </a:r>
            <a:r>
              <a:rPr lang="en-US"/>
              <a:t>/</a:t>
            </a:r>
            <a:r>
              <a:rPr lang="en-US" err="1"/>
              <a:t>MedRepository</a:t>
            </a:r>
            <a:r>
              <a:rPr lang="en-US"/>
              <a:t>:</a:t>
            </a:r>
          </a:p>
          <a:p>
            <a:pPr lvl="1"/>
            <a:r>
              <a:rPr lang="en-US"/>
              <a:t>Large C++ library to handle:</a:t>
            </a:r>
          </a:p>
          <a:p>
            <a:pPr lvl="2"/>
            <a:r>
              <a:rPr lang="en-US"/>
              <a:t>Loading of new repositories</a:t>
            </a:r>
          </a:p>
          <a:p>
            <a:pPr lvl="2"/>
            <a:r>
              <a:rPr lang="en-US"/>
              <a:t>Adding data to an existing repository</a:t>
            </a:r>
          </a:p>
          <a:p>
            <a:pPr lvl="2"/>
            <a:r>
              <a:rPr lang="en-US"/>
              <a:t>Reading all or a subset of the data into memory (only the needed patients and required signals)</a:t>
            </a:r>
          </a:p>
          <a:p>
            <a:pPr lvl="2"/>
            <a:r>
              <a:rPr lang="en-US"/>
              <a:t>Basic operation: </a:t>
            </a:r>
            <a:r>
              <a:rPr lang="en-US" i="1">
                <a:solidFill>
                  <a:schemeClr val="accent1"/>
                </a:solidFill>
              </a:rPr>
              <a:t>get(patient, signal) </a:t>
            </a:r>
            <a:r>
              <a:rPr lang="en-US"/>
              <a:t>- extremely fast</a:t>
            </a:r>
          </a:p>
          <a:p>
            <a:pPr lvl="2"/>
            <a:r>
              <a:rPr lang="en-US"/>
              <a:t>Unified APIs to get time and value channels</a:t>
            </a:r>
          </a:p>
          <a:p>
            <a:pPr lvl="2"/>
            <a:r>
              <a:rPr lang="en-US"/>
              <a:t>APIs for dictionaries usage : querying, translating, hierarchies.</a:t>
            </a:r>
          </a:p>
          <a:p>
            <a:pPr lvl="1"/>
            <a:r>
              <a:rPr lang="en-US"/>
              <a:t>Python APIs wrapping the C++ code.</a:t>
            </a:r>
          </a:p>
        </p:txBody>
      </p:sp>
    </p:spTree>
    <p:extLst>
      <p:ext uri="{BB962C8B-B14F-4D97-AF65-F5344CB8AC3E}">
        <p14:creationId xmlns:p14="http://schemas.microsoft.com/office/powerpoint/2010/main" val="74017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2FC1-0255-4A5F-B929-AE25B22F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MedRepository</a:t>
            </a:r>
            <a:r>
              <a:rPr lang="en-US"/>
              <a:t> Advantages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FB7D8-70AC-4F99-959E-D4F2A8D93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/>
              <a:t>Extremely fast – enabler</a:t>
            </a:r>
          </a:p>
          <a:p>
            <a:pPr lvl="1"/>
            <a:r>
              <a:rPr lang="en-US" sz="2200"/>
              <a:t>100x faster in reading and querying data for ML training and testing.</a:t>
            </a:r>
          </a:p>
          <a:p>
            <a:pPr lvl="1"/>
            <a:r>
              <a:rPr lang="en-US" sz="2200"/>
              <a:t>Optimized for common queries (getting a signal per patient, accessing categorical dictionaries)</a:t>
            </a:r>
          </a:p>
          <a:p>
            <a:r>
              <a:rPr lang="en-US" sz="2600"/>
              <a:t>Works well on strong machines, don’t even need a large cluster:</a:t>
            </a:r>
          </a:p>
          <a:p>
            <a:pPr lvl="1"/>
            <a:r>
              <a:rPr lang="en-US" sz="2200"/>
              <a:t>A strong server with &gt;64GB RAM and &gt;8 cores is already giving good results.</a:t>
            </a:r>
          </a:p>
          <a:p>
            <a:r>
              <a:rPr lang="en-US" sz="2600"/>
              <a:t>Normalization (names, units, ontologies) done at loading stage</a:t>
            </a:r>
          </a:p>
          <a:p>
            <a:pPr lvl="1"/>
            <a:r>
              <a:rPr lang="en-US" sz="2200"/>
              <a:t>Test transferability of models to different data sets</a:t>
            </a:r>
          </a:p>
          <a:p>
            <a:pPr lvl="1"/>
            <a:r>
              <a:rPr lang="en-US" sz="2200"/>
              <a:t>Use different data sets in training</a:t>
            </a:r>
          </a:p>
          <a:p>
            <a:r>
              <a:rPr lang="en-US" sz="2600"/>
              <a:t>A general, thin, lowermost layer</a:t>
            </a:r>
          </a:p>
          <a:p>
            <a:pPr lvl="1"/>
            <a:r>
              <a:rPr lang="en-US" sz="2600"/>
              <a:t>Ability to develop complex tools that can be used in a general way on a huge set of problems.</a:t>
            </a:r>
          </a:p>
          <a:p>
            <a:pPr lvl="1"/>
            <a:r>
              <a:rPr lang="en-US" sz="2600"/>
              <a:t>Common to both development and applying stages</a:t>
            </a:r>
          </a:p>
          <a:p>
            <a:pPr lvl="1"/>
            <a:r>
              <a:rPr lang="en-US" sz="2600"/>
              <a:t>Automatic tools for QA &amp; testing of quality.</a:t>
            </a:r>
          </a:p>
          <a:p>
            <a:pPr lvl="1"/>
            <a:r>
              <a:rPr lang="en-US" sz="2600"/>
              <a:t>Ultra efficient C++ API on top to enable complex operations – train, test, query, viewers, </a:t>
            </a:r>
            <a:r>
              <a:rPr lang="en-US" sz="2600" i="1"/>
              <a:t>etc</a:t>
            </a:r>
            <a:r>
              <a:rPr lang="en-US" sz="2600"/>
              <a:t>.)</a:t>
            </a:r>
            <a:endParaRPr lang="en-US" sz="2200"/>
          </a:p>
          <a:p>
            <a:pPr lvl="1"/>
            <a:endParaRPr lang="en-IL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44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Methodology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405512-A8CE-403F-AB12-2D7C32A6FC3E}"/>
              </a:ext>
            </a:extLst>
          </p:cNvPr>
          <p:cNvGrpSpPr/>
          <p:nvPr/>
        </p:nvGrpSpPr>
        <p:grpSpPr>
          <a:xfrm>
            <a:off x="758449" y="1175495"/>
            <a:ext cx="10150646" cy="4507009"/>
            <a:chOff x="462885" y="1190174"/>
            <a:chExt cx="10150646" cy="4507009"/>
          </a:xfrm>
        </p:grpSpPr>
        <p:grpSp>
          <p:nvGrpSpPr>
            <p:cNvPr id="3" name="Group 2"/>
            <p:cNvGrpSpPr/>
            <p:nvPr/>
          </p:nvGrpSpPr>
          <p:grpSpPr>
            <a:xfrm>
              <a:off x="462885" y="1190174"/>
              <a:ext cx="10150646" cy="4507009"/>
              <a:chOff x="1845691" y="1676401"/>
              <a:chExt cx="7612984" cy="3380257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845691" y="1676401"/>
                <a:ext cx="7612984" cy="3380257"/>
                <a:chOff x="626370" y="1752600"/>
                <a:chExt cx="7612984" cy="3380257"/>
              </a:xfrm>
            </p:grpSpPr>
            <p:sp>
              <p:nvSpPr>
                <p:cNvPr id="6" name="Rounded Rectangle 5"/>
                <p:cNvSpPr/>
                <p:nvPr/>
              </p:nvSpPr>
              <p:spPr>
                <a:xfrm>
                  <a:off x="626370" y="1752600"/>
                  <a:ext cx="7612984" cy="3380257"/>
                </a:xfrm>
                <a:prstGeom prst="roundRect">
                  <a:avLst>
                    <a:gd name="adj" fmla="val 2998"/>
                  </a:avLst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867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4211476" y="1509779"/>
                  <a:ext cx="330424" cy="662940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400" b="1" u="sng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Data Model:</a:t>
                  </a:r>
                  <a:r>
                    <a:rPr lang="en-US" sz="14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</a:t>
                  </a:r>
                  <a:r>
                    <a:rPr lang="en-US" sz="1400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Unified, efficient in time and memory</a:t>
                  </a: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6513479" y="275222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>
                    <a:solidFill>
                      <a:srgbClr val="000000"/>
                    </a:solidFill>
                    <a:ea typeface="Calibri"/>
                    <a:cs typeface="Arial"/>
                  </a:endParaRPr>
                </a:p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Validation</a:t>
                  </a:r>
                  <a:endParaRPr lang="en-US" sz="1000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Performance analysis, Bootstrapping, multiple datasets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 rot="5400000">
                  <a:off x="6270495" y="1727015"/>
                  <a:ext cx="425420" cy="154931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Validation &amp; Analysis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2386165" y="2760458"/>
                  <a:ext cx="784591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Repository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Outliers, Enrichment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710611" y="2752220"/>
                  <a:ext cx="755890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Post-Process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           Recalibration, Interpretation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5400000">
                  <a:off x="1741035" y="1283088"/>
                  <a:ext cx="422185" cy="24372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Data  Preparation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280426" y="2760324"/>
                  <a:ext cx="669286" cy="182562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Feature Generators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Moments, Trends, Embedding, Encoders</a:t>
                  </a: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5400000">
                  <a:off x="4234505" y="1338397"/>
                  <a:ext cx="420332" cy="232849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Model Generation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993616" y="2767880"/>
                  <a:ext cx="782020" cy="18266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Feature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Imputation, Feature Selection</a:t>
                  </a: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4831846" y="2767880"/>
                  <a:ext cx="777069" cy="181803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Predictors</a:t>
                  </a:r>
                  <a:endParaRPr lang="en-US" sz="1000" b="1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          Regression, Trees, Boosting, Neural-Nets</a:t>
                  </a: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315490" y="275981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AlgoAnalyzer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Export as AlgoMarker</a:t>
                  </a: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5400000">
                  <a:off x="7474971" y="2134173"/>
                  <a:ext cx="425420" cy="74438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Exporting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</p:grpSp>
          <p:sp>
            <p:nvSpPr>
              <p:cNvPr id="5" name="Rectangle 4"/>
              <p:cNvSpPr/>
              <p:nvPr/>
            </p:nvSpPr>
            <p:spPr>
              <a:xfrm rot="5400000">
                <a:off x="5430797" y="-1372665"/>
                <a:ext cx="330424" cy="66294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vert270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>
                  <a:lnSpc>
                    <a:spcPct val="115000"/>
                  </a:lnSpc>
                  <a:spcAft>
                    <a:spcPts val="1333"/>
                  </a:spcAft>
                </a:pPr>
                <a:r>
                  <a:rPr lang="en-US" sz="1400" b="1" u="sng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rPr>
                  <a:t>Model construction: </a:t>
                </a:r>
                <a:r>
                  <a:rPr lang="en-US" sz="1400" i="1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rPr>
                  <a:t>Modular, C++ libraries, python APIs 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616482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Datasets</a:t>
              </a:r>
              <a:endParaRPr lang="en-US" sz="1000">
                <a:solidFill>
                  <a:schemeClr val="bg1">
                    <a:lumMod val="85000"/>
                  </a:schemeClr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           Importing, Organization, Normalization, Ontologies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18260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chemeClr val="accent2"/>
                  </a:solidFill>
                  <a:ea typeface="Calibri"/>
                  <a:cs typeface="Arial"/>
                </a:rPr>
                <a:t>Cohort Preparation</a:t>
              </a: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tx1"/>
                  </a:solidFill>
                  <a:ea typeface="Calibri"/>
                  <a:cs typeface="Arial"/>
                </a:rPr>
                <a:t>Selecting population, Sampling, Labeling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4159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2FC1-0255-4A5F-B929-AE25B22F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Cohort Preparation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FB7D8-70AC-4F99-959E-D4F2A8D93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60" y="835887"/>
            <a:ext cx="10796400" cy="5800476"/>
          </a:xfrm>
        </p:spPr>
        <p:txBody>
          <a:bodyPr>
            <a:normAutofit/>
          </a:bodyPr>
          <a:lstStyle/>
          <a:p>
            <a:r>
              <a:rPr lang="en-US"/>
              <a:t>A cohort represents the set of relevant individuals with –</a:t>
            </a:r>
          </a:p>
          <a:p>
            <a:pPr lvl="1"/>
            <a:r>
              <a:rPr lang="en-US"/>
              <a:t>Time of entry to the cohort</a:t>
            </a:r>
          </a:p>
          <a:p>
            <a:pPr lvl="1"/>
            <a:r>
              <a:rPr lang="en-US"/>
              <a:t>Time of leaving the cohort</a:t>
            </a:r>
          </a:p>
          <a:p>
            <a:pPr lvl="1"/>
            <a:r>
              <a:rPr lang="en-US"/>
              <a:t>Timeline of relevant disease/condition - Registry</a:t>
            </a:r>
          </a:p>
          <a:p>
            <a:pPr lvl="2"/>
            <a:r>
              <a:rPr lang="en-US"/>
              <a:t>Influenza</a:t>
            </a:r>
            <a:endParaRPr lang="en-US" i="1"/>
          </a:p>
          <a:p>
            <a:pPr lvl="2"/>
            <a:r>
              <a:rPr lang="en-US"/>
              <a:t>Diabetes</a:t>
            </a:r>
          </a:p>
          <a:p>
            <a:pPr lvl="2"/>
            <a:endParaRPr lang="en-US" i="1"/>
          </a:p>
          <a:p>
            <a:pPr lvl="1"/>
            <a:endParaRPr lang="en-US"/>
          </a:p>
          <a:p>
            <a:pPr lvl="2"/>
            <a:r>
              <a:rPr lang="en-US"/>
              <a:t>Lung Cancer</a:t>
            </a:r>
          </a:p>
          <a:p>
            <a:pPr lvl="1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EFDBB6-34F0-40DB-86E4-A00185B4D0CF}"/>
              </a:ext>
            </a:extLst>
          </p:cNvPr>
          <p:cNvGrpSpPr/>
          <p:nvPr/>
        </p:nvGrpSpPr>
        <p:grpSpPr>
          <a:xfrm>
            <a:off x="3615284" y="3111654"/>
            <a:ext cx="6160121" cy="317346"/>
            <a:chOff x="3294272" y="3137483"/>
            <a:chExt cx="6160121" cy="31734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5238D8D-C792-4FB5-8903-E48494CE08C2}"/>
                </a:ext>
              </a:extLst>
            </p:cNvPr>
            <p:cNvCxnSpPr/>
            <p:nvPr/>
          </p:nvCxnSpPr>
          <p:spPr>
            <a:xfrm>
              <a:off x="3473042" y="3137483"/>
              <a:ext cx="59813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16C46ED-FE06-4A76-B96A-1F1980B5D2E7}"/>
                </a:ext>
              </a:extLst>
            </p:cNvPr>
            <p:cNvCxnSpPr/>
            <p:nvPr/>
          </p:nvCxnSpPr>
          <p:spPr>
            <a:xfrm>
              <a:off x="3611880" y="3145872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1DD33B6-784D-401F-A10A-4CDF1C7B757E}"/>
                </a:ext>
              </a:extLst>
            </p:cNvPr>
            <p:cNvCxnSpPr>
              <a:cxnSpLocks/>
            </p:cNvCxnSpPr>
            <p:nvPr/>
          </p:nvCxnSpPr>
          <p:spPr>
            <a:xfrm>
              <a:off x="4526280" y="3145536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950C250-977C-42D7-AF1C-6CD8BBB919E7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80" y="3145536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9F55D05-58F0-4EAB-B616-E4BBD7D471C6}"/>
                </a:ext>
              </a:extLst>
            </p:cNvPr>
            <p:cNvCxnSpPr>
              <a:cxnSpLocks/>
            </p:cNvCxnSpPr>
            <p:nvPr/>
          </p:nvCxnSpPr>
          <p:spPr>
            <a:xfrm>
              <a:off x="6355080" y="3145536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060149E-17D6-4F9A-8EA3-78BB609D6DC4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80" y="3145536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5CDDB3-406D-4383-9FD7-A18FBBD477C0}"/>
                </a:ext>
              </a:extLst>
            </p:cNvPr>
            <p:cNvCxnSpPr>
              <a:cxnSpLocks/>
            </p:cNvCxnSpPr>
            <p:nvPr/>
          </p:nvCxnSpPr>
          <p:spPr>
            <a:xfrm>
              <a:off x="8183880" y="3145536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B0A5AA-B2BB-4434-BF91-46FAC93D8CE9}"/>
                </a:ext>
              </a:extLst>
            </p:cNvPr>
            <p:cNvSpPr txBox="1"/>
            <p:nvPr/>
          </p:nvSpPr>
          <p:spPr>
            <a:xfrm>
              <a:off x="3294272" y="3147052"/>
              <a:ext cx="635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2013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7242BC-A578-4929-93F0-84A3BCD5896E}"/>
                </a:ext>
              </a:extLst>
            </p:cNvPr>
            <p:cNvSpPr txBox="1"/>
            <p:nvPr/>
          </p:nvSpPr>
          <p:spPr>
            <a:xfrm>
              <a:off x="4208672" y="3145536"/>
              <a:ext cx="635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2014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F739DE-B188-49D5-86A3-59A6EBF2B650}"/>
                </a:ext>
              </a:extLst>
            </p:cNvPr>
            <p:cNvSpPr txBox="1"/>
            <p:nvPr/>
          </p:nvSpPr>
          <p:spPr>
            <a:xfrm>
              <a:off x="5120640" y="3145536"/>
              <a:ext cx="635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2015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DDB7E6C-FB1D-49CC-8634-DE717C6B23D8}"/>
                </a:ext>
              </a:extLst>
            </p:cNvPr>
            <p:cNvSpPr txBox="1"/>
            <p:nvPr/>
          </p:nvSpPr>
          <p:spPr>
            <a:xfrm>
              <a:off x="6035040" y="3145536"/>
              <a:ext cx="635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2016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5EFD5C-BAFC-4182-ADE5-681189DB44DC}"/>
                </a:ext>
              </a:extLst>
            </p:cNvPr>
            <p:cNvSpPr txBox="1"/>
            <p:nvPr/>
          </p:nvSpPr>
          <p:spPr>
            <a:xfrm>
              <a:off x="6949440" y="3145536"/>
              <a:ext cx="635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2017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C020DE-FB4B-47F3-88A5-46279348152A}"/>
                </a:ext>
              </a:extLst>
            </p:cNvPr>
            <p:cNvSpPr txBox="1"/>
            <p:nvPr/>
          </p:nvSpPr>
          <p:spPr>
            <a:xfrm>
              <a:off x="7863840" y="3145536"/>
              <a:ext cx="635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2018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4F7320B-C6C7-469D-A3B8-8627E6B7B52B}"/>
              </a:ext>
            </a:extLst>
          </p:cNvPr>
          <p:cNvSpPr txBox="1"/>
          <p:nvPr/>
        </p:nvSpPr>
        <p:spPr>
          <a:xfrm>
            <a:off x="9753480" y="3337826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Healthy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C19432-A8EC-4091-B538-5F67A7904829}"/>
              </a:ext>
            </a:extLst>
          </p:cNvPr>
          <p:cNvSpPr txBox="1"/>
          <p:nvPr/>
        </p:nvSpPr>
        <p:spPr>
          <a:xfrm>
            <a:off x="9782227" y="4725178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Control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16B2F1F-62E7-4093-B03B-940B4EC45291}"/>
              </a:ext>
            </a:extLst>
          </p:cNvPr>
          <p:cNvCxnSpPr/>
          <p:nvPr/>
        </p:nvCxnSpPr>
        <p:spPr>
          <a:xfrm flipH="1">
            <a:off x="3855592" y="2889115"/>
            <a:ext cx="9145" cy="2791655"/>
          </a:xfrm>
          <a:prstGeom prst="line">
            <a:avLst/>
          </a:prstGeom>
          <a:ln>
            <a:solidFill>
              <a:schemeClr val="accent1">
                <a:alpha val="46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4339D9DC-A3F5-4375-B960-D014BA455F5E}"/>
              </a:ext>
            </a:extLst>
          </p:cNvPr>
          <p:cNvCxnSpPr/>
          <p:nvPr/>
        </p:nvCxnSpPr>
        <p:spPr>
          <a:xfrm flipH="1">
            <a:off x="8802905" y="2883564"/>
            <a:ext cx="9145" cy="2791655"/>
          </a:xfrm>
          <a:prstGeom prst="line">
            <a:avLst/>
          </a:prstGeom>
          <a:ln>
            <a:solidFill>
              <a:schemeClr val="accent1">
                <a:alpha val="46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0F35F58-C8DA-45B9-B5D6-5673E104E1A7}"/>
              </a:ext>
            </a:extLst>
          </p:cNvPr>
          <p:cNvGrpSpPr/>
          <p:nvPr/>
        </p:nvGrpSpPr>
        <p:grpSpPr>
          <a:xfrm>
            <a:off x="1638101" y="2926530"/>
            <a:ext cx="9610344" cy="429295"/>
            <a:chOff x="1646979" y="2926530"/>
            <a:chExt cx="9610344" cy="429295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FC930BD-BAD9-4403-897F-8141020C6D1C}"/>
                </a:ext>
              </a:extLst>
            </p:cNvPr>
            <p:cNvSpPr/>
            <p:nvPr/>
          </p:nvSpPr>
          <p:spPr>
            <a:xfrm>
              <a:off x="4961106" y="3017519"/>
              <a:ext cx="48639" cy="182880"/>
            </a:xfrm>
            <a:prstGeom prst="round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29583FCE-FF0E-4A68-BC60-E34B077A643D}"/>
                </a:ext>
              </a:extLst>
            </p:cNvPr>
            <p:cNvSpPr/>
            <p:nvPr/>
          </p:nvSpPr>
          <p:spPr>
            <a:xfrm>
              <a:off x="6888154" y="3011381"/>
              <a:ext cx="48639" cy="182880"/>
            </a:xfrm>
            <a:prstGeom prst="round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38A6D25-BD0D-46D7-8F23-B85904CF2321}"/>
                </a:ext>
              </a:extLst>
            </p:cNvPr>
            <p:cNvSpPr txBox="1"/>
            <p:nvPr/>
          </p:nvSpPr>
          <p:spPr>
            <a:xfrm>
              <a:off x="9779538" y="2926530"/>
              <a:ext cx="1356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Healthy/Sick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7090B43-7690-4F26-B0AC-3F71BE50FC2B}"/>
                </a:ext>
              </a:extLst>
            </p:cNvPr>
            <p:cNvSpPr/>
            <p:nvPr/>
          </p:nvSpPr>
          <p:spPr>
            <a:xfrm>
              <a:off x="1646979" y="2926530"/>
              <a:ext cx="9610344" cy="4292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B6646-49D5-46FD-A694-2391ABA7272E}"/>
              </a:ext>
            </a:extLst>
          </p:cNvPr>
          <p:cNvGrpSpPr/>
          <p:nvPr/>
        </p:nvGrpSpPr>
        <p:grpSpPr>
          <a:xfrm>
            <a:off x="1645920" y="3402707"/>
            <a:ext cx="9658656" cy="1288577"/>
            <a:chOff x="1645920" y="3402707"/>
            <a:chExt cx="9658656" cy="128857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EC4BA9C-D9F3-42D1-9826-70272D158F76}"/>
                </a:ext>
              </a:extLst>
            </p:cNvPr>
            <p:cNvGrpSpPr/>
            <p:nvPr/>
          </p:nvGrpSpPr>
          <p:grpSpPr>
            <a:xfrm>
              <a:off x="3593599" y="3542428"/>
              <a:ext cx="6160121" cy="317346"/>
              <a:chOff x="3294272" y="3137483"/>
              <a:chExt cx="6160121" cy="317346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9DC074B0-6958-485A-A017-D36C2E42B706}"/>
                  </a:ext>
                </a:extLst>
              </p:cNvPr>
              <p:cNvCxnSpPr/>
              <p:nvPr/>
            </p:nvCxnSpPr>
            <p:spPr>
              <a:xfrm>
                <a:off x="3473042" y="3137483"/>
                <a:ext cx="598135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CE85A1A-1332-4F4D-B477-57977A0D6559}"/>
                  </a:ext>
                </a:extLst>
              </p:cNvPr>
              <p:cNvCxnSpPr/>
              <p:nvPr/>
            </p:nvCxnSpPr>
            <p:spPr>
              <a:xfrm>
                <a:off x="3611880" y="3145872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4C2BC64-0FC3-4210-8FA8-72C0ADC11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62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7C7BDE6-F794-4A6E-A91E-BEC6D5F5A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06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30409E2-A1E6-45EC-8599-E133980ED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50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F62C404-865E-49F2-9361-74D8305E01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94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9953437-7490-4593-9237-531E682D5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838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C92E949-A9E8-475F-AE63-69A78196938C}"/>
                  </a:ext>
                </a:extLst>
              </p:cNvPr>
              <p:cNvSpPr txBox="1"/>
              <p:nvPr/>
            </p:nvSpPr>
            <p:spPr>
              <a:xfrm>
                <a:off x="3294272" y="3147052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2013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2D6A00-6ACA-4887-831E-AE20F1B53FD4}"/>
                  </a:ext>
                </a:extLst>
              </p:cNvPr>
              <p:cNvSpPr txBox="1"/>
              <p:nvPr/>
            </p:nvSpPr>
            <p:spPr>
              <a:xfrm>
                <a:off x="4208672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2014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FF45A2C-A325-4820-9443-E423A052D28A}"/>
                  </a:ext>
                </a:extLst>
              </p:cNvPr>
              <p:cNvSpPr txBox="1"/>
              <p:nvPr/>
            </p:nvSpPr>
            <p:spPr>
              <a:xfrm>
                <a:off x="5120640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2015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328C896-BF7C-43B3-ABF8-C814C6942073}"/>
                  </a:ext>
                </a:extLst>
              </p:cNvPr>
              <p:cNvSpPr txBox="1"/>
              <p:nvPr/>
            </p:nvSpPr>
            <p:spPr>
              <a:xfrm>
                <a:off x="6035040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2016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F979055-E155-4AAD-B293-CBFA45C3BFDE}"/>
                  </a:ext>
                </a:extLst>
              </p:cNvPr>
              <p:cNvSpPr txBox="1"/>
              <p:nvPr/>
            </p:nvSpPr>
            <p:spPr>
              <a:xfrm>
                <a:off x="6949440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2017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60A2616-A320-4ED7-B289-E0FC958E420B}"/>
                  </a:ext>
                </a:extLst>
              </p:cNvPr>
              <p:cNvSpPr txBox="1"/>
              <p:nvPr/>
            </p:nvSpPr>
            <p:spPr>
              <a:xfrm>
                <a:off x="7863840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2018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9EFF358-7101-49C1-91C7-54265FEB5684}"/>
                </a:ext>
              </a:extLst>
            </p:cNvPr>
            <p:cNvGrpSpPr/>
            <p:nvPr/>
          </p:nvGrpSpPr>
          <p:grpSpPr>
            <a:xfrm>
              <a:off x="3593599" y="3954915"/>
              <a:ext cx="6160121" cy="317346"/>
              <a:chOff x="3294272" y="3137483"/>
              <a:chExt cx="6160121" cy="317346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C175E78F-1097-4B0A-BF9E-9A6D4F6A5F05}"/>
                  </a:ext>
                </a:extLst>
              </p:cNvPr>
              <p:cNvCxnSpPr/>
              <p:nvPr/>
            </p:nvCxnSpPr>
            <p:spPr>
              <a:xfrm>
                <a:off x="3473042" y="3137483"/>
                <a:ext cx="598135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01DD6B3-AF7C-412E-A431-700727023536}"/>
                  </a:ext>
                </a:extLst>
              </p:cNvPr>
              <p:cNvCxnSpPr/>
              <p:nvPr/>
            </p:nvCxnSpPr>
            <p:spPr>
              <a:xfrm>
                <a:off x="3611880" y="3145872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F0CEFBD-BDAD-41FA-AA98-AE0A911E3C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62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881779A-C57A-41CC-B312-193E7ECC61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06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51F6868-D80A-4DED-9677-B0145460EF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50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9999160-200B-4461-82A4-3053E2D281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94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11E221E-FBB2-4C43-8083-A997C7767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838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1827FAE-3399-40E5-8115-18EF723A81BD}"/>
                  </a:ext>
                </a:extLst>
              </p:cNvPr>
              <p:cNvSpPr txBox="1"/>
              <p:nvPr/>
            </p:nvSpPr>
            <p:spPr>
              <a:xfrm>
                <a:off x="3294272" y="3147052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2013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C2832E-96D3-4055-BB03-BEE4C18ED0B0}"/>
                  </a:ext>
                </a:extLst>
              </p:cNvPr>
              <p:cNvSpPr txBox="1"/>
              <p:nvPr/>
            </p:nvSpPr>
            <p:spPr>
              <a:xfrm>
                <a:off x="4208672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2014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59FC3F7-CCF3-4568-AF4A-F704C60011F9}"/>
                  </a:ext>
                </a:extLst>
              </p:cNvPr>
              <p:cNvSpPr txBox="1"/>
              <p:nvPr/>
            </p:nvSpPr>
            <p:spPr>
              <a:xfrm>
                <a:off x="5120640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2015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2DF921-71E3-47CA-B553-D0728E12B2C2}"/>
                  </a:ext>
                </a:extLst>
              </p:cNvPr>
              <p:cNvSpPr txBox="1"/>
              <p:nvPr/>
            </p:nvSpPr>
            <p:spPr>
              <a:xfrm>
                <a:off x="6035040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2016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9868CA3-AF5A-4FA9-81D3-E61BCC238721}"/>
                  </a:ext>
                </a:extLst>
              </p:cNvPr>
              <p:cNvSpPr txBox="1"/>
              <p:nvPr/>
            </p:nvSpPr>
            <p:spPr>
              <a:xfrm>
                <a:off x="6949440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2017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8D31393-DAF5-43E2-8002-1C8312D4E748}"/>
                  </a:ext>
                </a:extLst>
              </p:cNvPr>
              <p:cNvSpPr txBox="1"/>
              <p:nvPr/>
            </p:nvSpPr>
            <p:spPr>
              <a:xfrm>
                <a:off x="7863840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2018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9822B5D-D974-4DE6-BF2E-CE6B9277BAC3}"/>
                </a:ext>
              </a:extLst>
            </p:cNvPr>
            <p:cNvGrpSpPr/>
            <p:nvPr/>
          </p:nvGrpSpPr>
          <p:grpSpPr>
            <a:xfrm>
              <a:off x="3593599" y="4367402"/>
              <a:ext cx="6160121" cy="317346"/>
              <a:chOff x="3294272" y="3137483"/>
              <a:chExt cx="6160121" cy="317346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FE3FDB7B-1E18-4587-8D28-DA5D5C1E669E}"/>
                  </a:ext>
                </a:extLst>
              </p:cNvPr>
              <p:cNvCxnSpPr/>
              <p:nvPr/>
            </p:nvCxnSpPr>
            <p:spPr>
              <a:xfrm>
                <a:off x="3473042" y="3137483"/>
                <a:ext cx="598135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4C05C2B-90FD-4069-A139-9824AA32FF40}"/>
                  </a:ext>
                </a:extLst>
              </p:cNvPr>
              <p:cNvCxnSpPr/>
              <p:nvPr/>
            </p:nvCxnSpPr>
            <p:spPr>
              <a:xfrm>
                <a:off x="3611880" y="3145872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08FB4D0-AC55-45A0-83F2-7965CFCD0C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62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40D7435-8129-48DC-8780-65A00F4C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06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A0ABA22-C0AF-447F-BA05-5AE701708D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50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71B112A-A350-4FCD-B158-DB42775EAD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94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A3C158E-20BC-4901-B15D-03286621CD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838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ED4E603-EF20-4A8E-828C-3AD2A81E810E}"/>
                  </a:ext>
                </a:extLst>
              </p:cNvPr>
              <p:cNvSpPr txBox="1"/>
              <p:nvPr/>
            </p:nvSpPr>
            <p:spPr>
              <a:xfrm>
                <a:off x="3294272" y="3147052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2013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E6C889E-A185-4F44-AC20-4A81D74FEB08}"/>
                  </a:ext>
                </a:extLst>
              </p:cNvPr>
              <p:cNvSpPr txBox="1"/>
              <p:nvPr/>
            </p:nvSpPr>
            <p:spPr>
              <a:xfrm>
                <a:off x="4208672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2014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96FA878-CA95-489E-8717-7630CB07914A}"/>
                  </a:ext>
                </a:extLst>
              </p:cNvPr>
              <p:cNvSpPr txBox="1"/>
              <p:nvPr/>
            </p:nvSpPr>
            <p:spPr>
              <a:xfrm>
                <a:off x="5120640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2015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B8CAE61-4B26-41A6-92B6-9CE23E2B5453}"/>
                  </a:ext>
                </a:extLst>
              </p:cNvPr>
              <p:cNvSpPr txBox="1"/>
              <p:nvPr/>
            </p:nvSpPr>
            <p:spPr>
              <a:xfrm>
                <a:off x="6035040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2016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CFDA95A-9CB7-4772-8A66-08F9BE4AFD00}"/>
                  </a:ext>
                </a:extLst>
              </p:cNvPr>
              <p:cNvSpPr txBox="1"/>
              <p:nvPr/>
            </p:nvSpPr>
            <p:spPr>
              <a:xfrm>
                <a:off x="6949440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2017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C93CE9F-8FEB-458D-83A4-7C5599BC6312}"/>
                  </a:ext>
                </a:extLst>
              </p:cNvPr>
              <p:cNvSpPr txBox="1"/>
              <p:nvPr/>
            </p:nvSpPr>
            <p:spPr>
              <a:xfrm>
                <a:off x="7863840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2018</a:t>
                </a:r>
              </a:p>
            </p:txBody>
          </p:sp>
        </p:grp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93110F2B-4977-4B76-A0F8-2685A620EB26}"/>
                </a:ext>
              </a:extLst>
            </p:cNvPr>
            <p:cNvSpPr/>
            <p:nvPr/>
          </p:nvSpPr>
          <p:spPr>
            <a:xfrm>
              <a:off x="4047127" y="3434021"/>
              <a:ext cx="4367293" cy="182880"/>
            </a:xfrm>
            <a:prstGeom prst="roundRect">
              <a:avLst/>
            </a:prstGeom>
            <a:solidFill>
              <a:srgbClr val="92D050">
                <a:alpha val="54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F7FA39AC-A949-465E-B4A4-4BF14D4364F3}"/>
                </a:ext>
              </a:extLst>
            </p:cNvPr>
            <p:cNvSpPr/>
            <p:nvPr/>
          </p:nvSpPr>
          <p:spPr>
            <a:xfrm>
              <a:off x="3932892" y="3866310"/>
              <a:ext cx="2143975" cy="182880"/>
            </a:xfrm>
            <a:prstGeom prst="roundRect">
              <a:avLst/>
            </a:prstGeom>
            <a:solidFill>
              <a:srgbClr val="92D050">
                <a:alpha val="54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D18A5F38-D63B-4087-806F-EB1A604B8756}"/>
                </a:ext>
              </a:extLst>
            </p:cNvPr>
            <p:cNvSpPr/>
            <p:nvPr/>
          </p:nvSpPr>
          <p:spPr>
            <a:xfrm>
              <a:off x="6208049" y="3867912"/>
              <a:ext cx="2405409" cy="182880"/>
            </a:xfrm>
            <a:prstGeom prst="roundRect">
              <a:avLst/>
            </a:prstGeom>
            <a:solidFill>
              <a:srgbClr val="FFFF00">
                <a:alpha val="54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9DC86F86-A315-4161-B0FC-54A275BB2960}"/>
                </a:ext>
              </a:extLst>
            </p:cNvPr>
            <p:cNvSpPr/>
            <p:nvPr/>
          </p:nvSpPr>
          <p:spPr>
            <a:xfrm>
              <a:off x="4151026" y="4279392"/>
              <a:ext cx="2405409" cy="182880"/>
            </a:xfrm>
            <a:prstGeom prst="roundRect">
              <a:avLst/>
            </a:prstGeom>
            <a:solidFill>
              <a:srgbClr val="FFFF00">
                <a:alpha val="54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FC91F10E-D6F0-425A-A243-7326BDD7343A}"/>
                </a:ext>
              </a:extLst>
            </p:cNvPr>
            <p:cNvSpPr/>
            <p:nvPr/>
          </p:nvSpPr>
          <p:spPr>
            <a:xfrm>
              <a:off x="6784730" y="4276455"/>
              <a:ext cx="2035338" cy="182880"/>
            </a:xfrm>
            <a:prstGeom prst="roundRect">
              <a:avLst/>
            </a:prstGeom>
            <a:solidFill>
              <a:srgbClr val="FF0000">
                <a:alpha val="54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21709E0-A75C-4DB8-8A5A-C0E744E50C3C}"/>
                </a:ext>
              </a:extLst>
            </p:cNvPr>
            <p:cNvSpPr txBox="1"/>
            <p:nvPr/>
          </p:nvSpPr>
          <p:spPr>
            <a:xfrm>
              <a:off x="9767380" y="3773863"/>
              <a:ext cx="888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Pre DM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B2A1773-E01C-4F69-8697-B43B8BD2FF13}"/>
                </a:ext>
              </a:extLst>
            </p:cNvPr>
            <p:cNvSpPr txBox="1"/>
            <p:nvPr/>
          </p:nvSpPr>
          <p:spPr>
            <a:xfrm>
              <a:off x="9773836" y="4187687"/>
              <a:ext cx="1530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Pre DM to DM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50B4E547-C257-4D5C-B82A-04CDA86EAEBE}"/>
                </a:ext>
              </a:extLst>
            </p:cNvPr>
            <p:cNvSpPr/>
            <p:nvPr/>
          </p:nvSpPr>
          <p:spPr>
            <a:xfrm>
              <a:off x="1645920" y="3402707"/>
              <a:ext cx="9605732" cy="12885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B194589-2C31-49B2-8771-F62E29FEB537}"/>
              </a:ext>
            </a:extLst>
          </p:cNvPr>
          <p:cNvGrpSpPr/>
          <p:nvPr/>
        </p:nvGrpSpPr>
        <p:grpSpPr>
          <a:xfrm>
            <a:off x="1645920" y="4750387"/>
            <a:ext cx="9605732" cy="1003028"/>
            <a:chOff x="1645920" y="4750387"/>
            <a:chExt cx="9605732" cy="1003028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C56879A-C32E-449F-8299-ECC3F88006B2}"/>
                </a:ext>
              </a:extLst>
            </p:cNvPr>
            <p:cNvGrpSpPr/>
            <p:nvPr/>
          </p:nvGrpSpPr>
          <p:grpSpPr>
            <a:xfrm>
              <a:off x="3615284" y="4910919"/>
              <a:ext cx="6160121" cy="317346"/>
              <a:chOff x="3294272" y="3137483"/>
              <a:chExt cx="6160121" cy="317346"/>
            </a:xfrm>
          </p:grpSpPr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7BD5BAD3-94A9-4131-92CA-A67A84E26552}"/>
                  </a:ext>
                </a:extLst>
              </p:cNvPr>
              <p:cNvCxnSpPr/>
              <p:nvPr/>
            </p:nvCxnSpPr>
            <p:spPr>
              <a:xfrm>
                <a:off x="3473042" y="3137483"/>
                <a:ext cx="598135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89F8567-4F6F-42D9-B9EC-7AC4A4CFCCF2}"/>
                  </a:ext>
                </a:extLst>
              </p:cNvPr>
              <p:cNvCxnSpPr/>
              <p:nvPr/>
            </p:nvCxnSpPr>
            <p:spPr>
              <a:xfrm>
                <a:off x="3611880" y="3145872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657221E-AD5B-47DE-9913-24B207A45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62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0DC3CAB-CBC6-4ACE-A7E7-B78F4545F2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06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3772FDE-118B-424D-AFB1-B237AFDF42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50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4610155-C912-4DEC-9CF0-9B89A65CF1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94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7C94B73-3520-429B-AF5B-5DBEB3395B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838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F8B2772-85DF-4181-A5CE-80D3F027CB67}"/>
                  </a:ext>
                </a:extLst>
              </p:cNvPr>
              <p:cNvSpPr txBox="1"/>
              <p:nvPr/>
            </p:nvSpPr>
            <p:spPr>
              <a:xfrm>
                <a:off x="3294272" y="3147052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2013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C0C9F51-6D9D-4720-8BB3-7F760632D58F}"/>
                  </a:ext>
                </a:extLst>
              </p:cNvPr>
              <p:cNvSpPr txBox="1"/>
              <p:nvPr/>
            </p:nvSpPr>
            <p:spPr>
              <a:xfrm>
                <a:off x="4208672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2014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89D48AD-2979-4418-A4C4-3BD2115A8115}"/>
                  </a:ext>
                </a:extLst>
              </p:cNvPr>
              <p:cNvSpPr txBox="1"/>
              <p:nvPr/>
            </p:nvSpPr>
            <p:spPr>
              <a:xfrm>
                <a:off x="5120640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2015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D5F50BC-8D6E-4973-B0B5-0DC5E51C85E6}"/>
                  </a:ext>
                </a:extLst>
              </p:cNvPr>
              <p:cNvSpPr txBox="1"/>
              <p:nvPr/>
            </p:nvSpPr>
            <p:spPr>
              <a:xfrm>
                <a:off x="6035040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2016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07D545E-8F3A-4BE8-B8ED-506F47A720FE}"/>
                  </a:ext>
                </a:extLst>
              </p:cNvPr>
              <p:cNvSpPr txBox="1"/>
              <p:nvPr/>
            </p:nvSpPr>
            <p:spPr>
              <a:xfrm>
                <a:off x="6949440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2017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0804376-D5CC-4B42-A4C6-9EB482445423}"/>
                  </a:ext>
                </a:extLst>
              </p:cNvPr>
              <p:cNvSpPr txBox="1"/>
              <p:nvPr/>
            </p:nvSpPr>
            <p:spPr>
              <a:xfrm>
                <a:off x="7863840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2018</a:t>
                </a: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8C1F5AB-CA09-404E-B41F-421B98A4BB6C}"/>
                </a:ext>
              </a:extLst>
            </p:cNvPr>
            <p:cNvGrpSpPr/>
            <p:nvPr/>
          </p:nvGrpSpPr>
          <p:grpSpPr>
            <a:xfrm>
              <a:off x="3615284" y="5340176"/>
              <a:ext cx="6160121" cy="317346"/>
              <a:chOff x="3294272" y="3137483"/>
              <a:chExt cx="6160121" cy="317346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8EBD1D63-6FC3-49E0-9D5E-FBB2CDA9D84C}"/>
                  </a:ext>
                </a:extLst>
              </p:cNvPr>
              <p:cNvCxnSpPr/>
              <p:nvPr/>
            </p:nvCxnSpPr>
            <p:spPr>
              <a:xfrm>
                <a:off x="3473042" y="3137483"/>
                <a:ext cx="598135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01E7567-8397-4DE7-B27A-C6A0EBF90644}"/>
                  </a:ext>
                </a:extLst>
              </p:cNvPr>
              <p:cNvCxnSpPr/>
              <p:nvPr/>
            </p:nvCxnSpPr>
            <p:spPr>
              <a:xfrm>
                <a:off x="3611880" y="3145872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D7151F9E-2FD7-413D-9247-94132E75D2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62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C6B3A8D3-9E82-4BC5-9D87-3CBE15688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06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A1742AE-8E85-46A7-BDB1-C19DCE7258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50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9ABF0827-5A04-4307-9DFD-5A4E6E24DA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94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6EC89D1-120E-457C-8160-46DB23F86A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83880" y="3145536"/>
                <a:ext cx="0" cy="671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CC2168A-9738-4A99-BA1D-6F3F71E54D8F}"/>
                  </a:ext>
                </a:extLst>
              </p:cNvPr>
              <p:cNvSpPr txBox="1"/>
              <p:nvPr/>
            </p:nvSpPr>
            <p:spPr>
              <a:xfrm>
                <a:off x="3294272" y="3147052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2013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D150DCC-DC5B-4F10-9820-BBB3AE2C22FD}"/>
                  </a:ext>
                </a:extLst>
              </p:cNvPr>
              <p:cNvSpPr txBox="1"/>
              <p:nvPr/>
            </p:nvSpPr>
            <p:spPr>
              <a:xfrm>
                <a:off x="4208672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2014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046CB59-AC1C-4050-ACE8-2AC1F69494D0}"/>
                  </a:ext>
                </a:extLst>
              </p:cNvPr>
              <p:cNvSpPr txBox="1"/>
              <p:nvPr/>
            </p:nvSpPr>
            <p:spPr>
              <a:xfrm>
                <a:off x="5120640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2015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7707EA4-3CD4-4DA7-A18D-3F4FE4BA9C99}"/>
                  </a:ext>
                </a:extLst>
              </p:cNvPr>
              <p:cNvSpPr txBox="1"/>
              <p:nvPr/>
            </p:nvSpPr>
            <p:spPr>
              <a:xfrm>
                <a:off x="6035040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2016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DFB0854-55EE-49CE-B18C-5155E78F7930}"/>
                  </a:ext>
                </a:extLst>
              </p:cNvPr>
              <p:cNvSpPr txBox="1"/>
              <p:nvPr/>
            </p:nvSpPr>
            <p:spPr>
              <a:xfrm>
                <a:off x="6949440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2017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E5A595E-D81E-426A-82BA-F6B7AE0C27A2}"/>
                  </a:ext>
                </a:extLst>
              </p:cNvPr>
              <p:cNvSpPr txBox="1"/>
              <p:nvPr/>
            </p:nvSpPr>
            <p:spPr>
              <a:xfrm>
                <a:off x="7863840" y="3145536"/>
                <a:ext cx="635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2018</a:t>
                </a:r>
              </a:p>
            </p:txBody>
          </p:sp>
        </p:grp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EAE1AD44-8A12-4811-B374-ABF1435476E4}"/>
                </a:ext>
              </a:extLst>
            </p:cNvPr>
            <p:cNvSpPr/>
            <p:nvPr/>
          </p:nvSpPr>
          <p:spPr>
            <a:xfrm>
              <a:off x="6782577" y="5256789"/>
              <a:ext cx="2035338" cy="182880"/>
            </a:xfrm>
            <a:prstGeom prst="roundRect">
              <a:avLst/>
            </a:prstGeom>
            <a:solidFill>
              <a:srgbClr val="FF0000">
                <a:alpha val="54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C809870-383B-4A6F-ABE6-98DEBC49E548}"/>
                </a:ext>
              </a:extLst>
            </p:cNvPr>
            <p:cNvSpPr txBox="1"/>
            <p:nvPr/>
          </p:nvSpPr>
          <p:spPr>
            <a:xfrm>
              <a:off x="9782227" y="5163563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Case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83C1D44-D5B1-47F0-A904-4F4D4DCA5F58}"/>
                </a:ext>
              </a:extLst>
            </p:cNvPr>
            <p:cNvSpPr/>
            <p:nvPr/>
          </p:nvSpPr>
          <p:spPr>
            <a:xfrm>
              <a:off x="1645920" y="4750387"/>
              <a:ext cx="9605732" cy="1003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9435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2FC1-0255-4A5F-B929-AE25B22F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Cohort Preparation - Registries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FB7D8-70AC-4F99-959E-D4F2A8D93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60" y="835887"/>
            <a:ext cx="10796400" cy="1685371"/>
          </a:xfrm>
        </p:spPr>
        <p:txBody>
          <a:bodyPr>
            <a:normAutofit/>
          </a:bodyPr>
          <a:lstStyle/>
          <a:p>
            <a:r>
              <a:rPr lang="en-US"/>
              <a:t>Correct Registries are essential for developing a valid model</a:t>
            </a:r>
          </a:p>
          <a:p>
            <a:r>
              <a:rPr lang="en-US"/>
              <a:t>Data used for Registry building:</a:t>
            </a:r>
          </a:p>
          <a:p>
            <a:pPr lvl="1"/>
            <a:r>
              <a:rPr lang="en-US"/>
              <a:t>Diagnosis codes</a:t>
            </a:r>
          </a:p>
          <a:p>
            <a:pPr lvl="1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8A0CC-FB0D-4DA1-9CB2-31D7C83D35F3}"/>
              </a:ext>
            </a:extLst>
          </p:cNvPr>
          <p:cNvSpPr/>
          <p:nvPr/>
        </p:nvSpPr>
        <p:spPr>
          <a:xfrm>
            <a:off x="386160" y="2443526"/>
            <a:ext cx="103128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u="sng">
                <a:solidFill>
                  <a:schemeClr val="accent2"/>
                </a:solidFill>
              </a:rPr>
              <a:t>Almost never enough: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Under-diagnosis and under-recording is very common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Diagnosis is often too late</a:t>
            </a:r>
          </a:p>
        </p:txBody>
      </p:sp>
    </p:spTree>
    <p:extLst>
      <p:ext uri="{BB962C8B-B14F-4D97-AF65-F5344CB8AC3E}">
        <p14:creationId xmlns:p14="http://schemas.microsoft.com/office/powerpoint/2010/main" val="245076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2FC1-0255-4A5F-B929-AE25B22F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Cohort Preparation - Registries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FB7D8-70AC-4F99-959E-D4F2A8D93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60" y="835887"/>
            <a:ext cx="10796400" cy="3293010"/>
          </a:xfrm>
        </p:spPr>
        <p:txBody>
          <a:bodyPr>
            <a:normAutofit/>
          </a:bodyPr>
          <a:lstStyle/>
          <a:p>
            <a:r>
              <a:rPr lang="en-US"/>
              <a:t>Correct Registries are essential for developing a valid model</a:t>
            </a:r>
          </a:p>
          <a:p>
            <a:r>
              <a:rPr lang="en-US"/>
              <a:t>Data used for Registry building:</a:t>
            </a:r>
          </a:p>
          <a:p>
            <a:pPr lvl="1"/>
            <a:r>
              <a:rPr lang="en-US"/>
              <a:t>Diagnosis codes</a:t>
            </a:r>
          </a:p>
          <a:p>
            <a:pPr lvl="1"/>
            <a:r>
              <a:rPr lang="en-US"/>
              <a:t>Medication</a:t>
            </a:r>
          </a:p>
          <a:p>
            <a:pPr lvl="1"/>
            <a:r>
              <a:rPr lang="en-US"/>
              <a:t>Procedure codes</a:t>
            </a:r>
          </a:p>
          <a:p>
            <a:pPr lvl="1"/>
            <a:r>
              <a:rPr lang="en-US"/>
              <a:t>Lab Tests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FB4F87-44C5-4C9F-B3BC-B5B8ADC7A69C}"/>
              </a:ext>
            </a:extLst>
          </p:cNvPr>
          <p:cNvSpPr txBox="1">
            <a:spLocks/>
          </p:cNvSpPr>
          <p:nvPr/>
        </p:nvSpPr>
        <p:spPr>
          <a:xfrm>
            <a:off x="386160" y="4128897"/>
            <a:ext cx="10796400" cy="168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3593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3178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3163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88745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46329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7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8491-DD5B-4492-8F99-460A293D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Challenges – a Plethora of Different Questions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E5CC8-1831-4DF4-9424-A36281A7D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What is the probability of our patient to develop a certain condition?</a:t>
            </a:r>
          </a:p>
          <a:p>
            <a:pPr lvl="1"/>
            <a:r>
              <a:rPr lang="en-US" sz="1867"/>
              <a:t>Colorectal Cancer, Lung Cancer, AAA, Diabetes, CKD, </a:t>
            </a:r>
            <a:r>
              <a:rPr lang="en-US" sz="1867" i="1"/>
              <a:t>..</a:t>
            </a:r>
            <a:r>
              <a:rPr lang="en-US" sz="1867"/>
              <a:t>.</a:t>
            </a:r>
          </a:p>
          <a:p>
            <a:r>
              <a:rPr lang="en-US" sz="2400"/>
              <a:t>What is the probability that our patient complies? </a:t>
            </a:r>
          </a:p>
          <a:p>
            <a:pPr lvl="1"/>
            <a:r>
              <a:rPr lang="en-US" sz="1867"/>
              <a:t>gets vaccinated, takes medications, visits a GP, …</a:t>
            </a:r>
          </a:p>
          <a:p>
            <a:r>
              <a:rPr lang="en-US" sz="2400"/>
              <a:t>Should we ask our patient to take a blood test? </a:t>
            </a:r>
          </a:p>
          <a:p>
            <a:pPr lvl="1"/>
            <a:r>
              <a:rPr lang="en-US" sz="1867"/>
              <a:t>Glucose, HbA1C, Creatinine, …</a:t>
            </a:r>
          </a:p>
          <a:p>
            <a:r>
              <a:rPr lang="en-US" sz="2400"/>
              <a:t>Should we discharge our patient ?</a:t>
            </a:r>
          </a:p>
          <a:p>
            <a:pPr lvl="1"/>
            <a:r>
              <a:rPr lang="en-US" sz="1867"/>
              <a:t>From ER, Hospital ward, ICU</a:t>
            </a:r>
          </a:p>
          <a:p>
            <a:r>
              <a:rPr lang="en-US" sz="2400"/>
              <a:t>What would most GPs (or specialists) prescribe for our patient?</a:t>
            </a:r>
          </a:p>
          <a:p>
            <a:r>
              <a:rPr lang="en-US" sz="2400">
                <a:solidFill>
                  <a:schemeClr val="accent1"/>
                </a:solidFill>
              </a:rPr>
              <a:t>Which patients would benefit most from an action? </a:t>
            </a:r>
          </a:p>
          <a:p>
            <a:pPr lvl="1"/>
            <a:r>
              <a:rPr lang="en-US" sz="1867">
                <a:solidFill>
                  <a:schemeClr val="accent1"/>
                </a:solidFill>
              </a:rPr>
              <a:t>vaccination, home visit, life-style intervention, …</a:t>
            </a:r>
          </a:p>
          <a:p>
            <a:r>
              <a:rPr lang="en-US" sz="2400">
                <a:solidFill>
                  <a:schemeClr val="accent1"/>
                </a:solidFill>
              </a:rPr>
              <a:t>What will be the effect of treating my patient with a specific drug?</a:t>
            </a:r>
          </a:p>
          <a:p>
            <a:r>
              <a:rPr lang="en-US" sz="2400">
                <a:solidFill>
                  <a:schemeClr val="accent1"/>
                </a:solidFill>
              </a:rPr>
              <a:t>Is Drug A better than Drug B for my patient?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16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2FC1-0255-4A5F-B929-AE25B22F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Cohort Preparation - Registries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FB7D8-70AC-4F99-959E-D4F2A8D93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60" y="835887"/>
            <a:ext cx="10796400" cy="5263072"/>
          </a:xfrm>
        </p:spPr>
        <p:txBody>
          <a:bodyPr>
            <a:normAutofit/>
          </a:bodyPr>
          <a:lstStyle/>
          <a:p>
            <a:r>
              <a:rPr lang="en-US"/>
              <a:t>Examples of registries –</a:t>
            </a:r>
          </a:p>
          <a:p>
            <a:pPr lvl="1"/>
            <a:r>
              <a:rPr lang="en-US"/>
              <a:t>Cancer – National/Internal registries</a:t>
            </a:r>
          </a:p>
          <a:p>
            <a:pPr lvl="1"/>
            <a:r>
              <a:rPr lang="en-US"/>
              <a:t>Diabetes – DX codes, glucose &amp; HbA1C tests, Medications</a:t>
            </a:r>
          </a:p>
          <a:p>
            <a:pPr lvl="1"/>
            <a:r>
              <a:rPr lang="en-US"/>
              <a:t>Hyper-Tension – DX codes, BP reads, Medications</a:t>
            </a:r>
          </a:p>
          <a:p>
            <a:pPr lvl="2"/>
            <a:r>
              <a:rPr lang="en-US"/>
              <a:t>The challenge – many medications are also used for other conditions</a:t>
            </a:r>
          </a:p>
          <a:p>
            <a:pPr lvl="1"/>
            <a:r>
              <a:rPr lang="en-US"/>
              <a:t>CKD – DX codes, Creatinine/eGFR, Urine protein tests</a:t>
            </a:r>
          </a:p>
          <a:p>
            <a:pPr lvl="1"/>
            <a:r>
              <a:rPr lang="en-US"/>
              <a:t>Influenza – DX codes &amp; Vaccination Info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FB4F87-44C5-4C9F-B3BC-B5B8ADC7A69C}"/>
              </a:ext>
            </a:extLst>
          </p:cNvPr>
          <p:cNvSpPr txBox="1">
            <a:spLocks/>
          </p:cNvSpPr>
          <p:nvPr/>
        </p:nvSpPr>
        <p:spPr>
          <a:xfrm>
            <a:off x="386160" y="4128897"/>
            <a:ext cx="10796400" cy="168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3593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3178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3163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88745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46329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24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69EB2D-5BF8-4C2D-A9DF-CFB2FDB27792}"/>
              </a:ext>
            </a:extLst>
          </p:cNvPr>
          <p:cNvCxnSpPr>
            <a:cxnSpLocks/>
          </p:cNvCxnSpPr>
          <p:nvPr/>
        </p:nvCxnSpPr>
        <p:spPr>
          <a:xfrm>
            <a:off x="5443486" y="4627311"/>
            <a:ext cx="0" cy="973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5A92FC1-0255-4A5F-B929-AE25B22F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in Cohort Preparation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FB7D8-70AC-4F99-959E-D4F2A8D93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>
                <a:solidFill>
                  <a:srgbClr val="FF0000"/>
                </a:solidFill>
              </a:rPr>
              <a:t>Never peek at the future !</a:t>
            </a:r>
          </a:p>
          <a:p>
            <a:r>
              <a:rPr lang="en-US"/>
              <a:t>DM is often defined according to two consecutive abnormal (&gt;120 mg/dL)  glucose tests </a:t>
            </a:r>
          </a:p>
          <a:p>
            <a:r>
              <a:rPr lang="en-US"/>
              <a:t>Naïve approach – find such two consecutive reads and mark the </a:t>
            </a:r>
            <a:r>
              <a:rPr lang="en-US" i="1">
                <a:solidFill>
                  <a:srgbClr val="FF0000"/>
                </a:solidFill>
              </a:rPr>
              <a:t>first one </a:t>
            </a:r>
            <a:r>
              <a:rPr lang="en-US"/>
              <a:t>as the beginning of the disease.</a:t>
            </a:r>
          </a:p>
          <a:p>
            <a:r>
              <a:rPr lang="en-US"/>
              <a:t>But this gives us a glimpse into the future 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66D2F0-185A-48B4-B3AF-46CCA5BC4084}"/>
              </a:ext>
            </a:extLst>
          </p:cNvPr>
          <p:cNvGrpSpPr/>
          <p:nvPr/>
        </p:nvGrpSpPr>
        <p:grpSpPr>
          <a:xfrm>
            <a:off x="2704299" y="4609714"/>
            <a:ext cx="6160121" cy="317346"/>
            <a:chOff x="3294272" y="3137483"/>
            <a:chExt cx="6160121" cy="31734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D57806E-6D5E-411B-9D98-79F5695CC56A}"/>
                </a:ext>
              </a:extLst>
            </p:cNvPr>
            <p:cNvCxnSpPr/>
            <p:nvPr/>
          </p:nvCxnSpPr>
          <p:spPr>
            <a:xfrm>
              <a:off x="3473042" y="3137483"/>
              <a:ext cx="59813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58EBA8B-9F5A-40A8-9E9D-CF741523EE5B}"/>
                </a:ext>
              </a:extLst>
            </p:cNvPr>
            <p:cNvCxnSpPr/>
            <p:nvPr/>
          </p:nvCxnSpPr>
          <p:spPr>
            <a:xfrm>
              <a:off x="3611880" y="3145872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E63932F-8AA4-4657-8AA3-913B2184D313}"/>
                </a:ext>
              </a:extLst>
            </p:cNvPr>
            <p:cNvCxnSpPr>
              <a:cxnSpLocks/>
            </p:cNvCxnSpPr>
            <p:nvPr/>
          </p:nvCxnSpPr>
          <p:spPr>
            <a:xfrm>
              <a:off x="4526280" y="3145536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0F5EB21-F230-47BF-B061-AD4940646DDA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80" y="3145536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16579E1-EE8C-4447-B880-15B56A3277AB}"/>
                </a:ext>
              </a:extLst>
            </p:cNvPr>
            <p:cNvCxnSpPr>
              <a:cxnSpLocks/>
            </p:cNvCxnSpPr>
            <p:nvPr/>
          </p:nvCxnSpPr>
          <p:spPr>
            <a:xfrm>
              <a:off x="6355080" y="3145536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B2959D1-12F1-4BB5-AC09-68C0C65D24C3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80" y="3145536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3161B7-E350-4F19-B6A9-F963F558F257}"/>
                </a:ext>
              </a:extLst>
            </p:cNvPr>
            <p:cNvCxnSpPr>
              <a:cxnSpLocks/>
            </p:cNvCxnSpPr>
            <p:nvPr/>
          </p:nvCxnSpPr>
          <p:spPr>
            <a:xfrm>
              <a:off x="8183880" y="3145536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9954FC-EAAD-4A31-80FF-0EA0D5E941C0}"/>
                </a:ext>
              </a:extLst>
            </p:cNvPr>
            <p:cNvSpPr txBox="1"/>
            <p:nvPr/>
          </p:nvSpPr>
          <p:spPr>
            <a:xfrm>
              <a:off x="3294272" y="3147052"/>
              <a:ext cx="635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2013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1A4ABB-E505-4727-BF54-8962F67AB058}"/>
                </a:ext>
              </a:extLst>
            </p:cNvPr>
            <p:cNvSpPr txBox="1"/>
            <p:nvPr/>
          </p:nvSpPr>
          <p:spPr>
            <a:xfrm>
              <a:off x="4208672" y="3145536"/>
              <a:ext cx="635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2014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20C7AB-C9BB-4A74-8E7F-94490329F984}"/>
                </a:ext>
              </a:extLst>
            </p:cNvPr>
            <p:cNvSpPr txBox="1"/>
            <p:nvPr/>
          </p:nvSpPr>
          <p:spPr>
            <a:xfrm>
              <a:off x="5120640" y="3145536"/>
              <a:ext cx="635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2015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9AB7C5-1F51-4FA8-9D34-20FD73CE7382}"/>
                </a:ext>
              </a:extLst>
            </p:cNvPr>
            <p:cNvSpPr txBox="1"/>
            <p:nvPr/>
          </p:nvSpPr>
          <p:spPr>
            <a:xfrm>
              <a:off x="6035040" y="3145536"/>
              <a:ext cx="635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2016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A12536-3792-44F9-A95E-F47CF6F49524}"/>
                </a:ext>
              </a:extLst>
            </p:cNvPr>
            <p:cNvSpPr txBox="1"/>
            <p:nvPr/>
          </p:nvSpPr>
          <p:spPr>
            <a:xfrm>
              <a:off x="6949440" y="3145536"/>
              <a:ext cx="635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2017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66C5D9-9BAF-4BB4-9E50-DF709C1CB83E}"/>
                </a:ext>
              </a:extLst>
            </p:cNvPr>
            <p:cNvSpPr txBox="1"/>
            <p:nvPr/>
          </p:nvSpPr>
          <p:spPr>
            <a:xfrm>
              <a:off x="7863840" y="3145536"/>
              <a:ext cx="635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2018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F84783-3B04-490C-9B91-AB7D9DBA5840}"/>
              </a:ext>
            </a:extLst>
          </p:cNvPr>
          <p:cNvCxnSpPr>
            <a:cxnSpLocks/>
          </p:cNvCxnSpPr>
          <p:nvPr/>
        </p:nvCxnSpPr>
        <p:spPr>
          <a:xfrm>
            <a:off x="3492230" y="4609714"/>
            <a:ext cx="0" cy="3158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54156F-9C44-44F6-ABF5-DAAEFFB2862D}"/>
              </a:ext>
            </a:extLst>
          </p:cNvPr>
          <p:cNvCxnSpPr>
            <a:cxnSpLocks/>
          </p:cNvCxnSpPr>
          <p:nvPr/>
        </p:nvCxnSpPr>
        <p:spPr>
          <a:xfrm>
            <a:off x="4366618" y="4624407"/>
            <a:ext cx="315" cy="3216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80D378F-B1B7-4919-9DCD-E09F8826C8A9}"/>
              </a:ext>
            </a:extLst>
          </p:cNvPr>
          <p:cNvSpPr txBox="1"/>
          <p:nvPr/>
        </p:nvSpPr>
        <p:spPr>
          <a:xfrm>
            <a:off x="2992734" y="4943140"/>
            <a:ext cx="123598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Abnormal Glucose test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1B628-9592-4F11-B9F8-BE5C958AF910}"/>
              </a:ext>
            </a:extLst>
          </p:cNvPr>
          <p:cNvSpPr txBox="1"/>
          <p:nvPr/>
        </p:nvSpPr>
        <p:spPr>
          <a:xfrm>
            <a:off x="4357595" y="4943140"/>
            <a:ext cx="108589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DM Healthy Status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7D5C64-9720-43B8-BF6C-8322858F249C}"/>
              </a:ext>
            </a:extLst>
          </p:cNvPr>
          <p:cNvSpPr txBox="1"/>
          <p:nvPr/>
        </p:nvSpPr>
        <p:spPr>
          <a:xfrm>
            <a:off x="3492231" y="5583221"/>
            <a:ext cx="1949674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Glucose tests MUST be normal within this range !!!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DF247BEA-3DAC-4D4A-ACD4-2F327B8E78D7}"/>
              </a:ext>
            </a:extLst>
          </p:cNvPr>
          <p:cNvSpPr/>
          <p:nvPr/>
        </p:nvSpPr>
        <p:spPr>
          <a:xfrm>
            <a:off x="4344722" y="4297704"/>
            <a:ext cx="107500" cy="25358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5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30" grpId="0" animBg="1"/>
      <p:bldP spid="3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2FC1-0255-4A5F-B929-AE25B22F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FB7D8-70AC-4F99-959E-D4F2A8D93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Samples represent the set of relevant individual with time-points for learning/predictions</a:t>
            </a:r>
          </a:p>
          <a:p>
            <a:pPr lvl="1"/>
            <a:r>
              <a:rPr lang="en-US"/>
              <a:t>An individual can have more than one time-point</a:t>
            </a:r>
          </a:p>
          <a:p>
            <a:pPr lvl="1"/>
            <a:r>
              <a:rPr lang="en-US"/>
              <a:t>Each sample (individual + time-point) is assigned a label</a:t>
            </a:r>
          </a:p>
          <a:p>
            <a:pPr lvl="1"/>
            <a:r>
              <a:rPr lang="en-US"/>
              <a:t>Samples are derived from the cohort</a:t>
            </a:r>
          </a:p>
          <a:p>
            <a:pPr lvl="1"/>
            <a:r>
              <a:rPr lang="en-US"/>
              <a:t>Multiple sampling methods are possible</a:t>
            </a:r>
          </a:p>
          <a:p>
            <a:pPr lvl="2"/>
            <a:r>
              <a:rPr lang="en-US"/>
              <a:t>Sample at regular time points</a:t>
            </a:r>
          </a:p>
          <a:p>
            <a:pPr lvl="2"/>
            <a:r>
              <a:rPr lang="en-US"/>
              <a:t>Sample when certain tests are taken</a:t>
            </a:r>
          </a:p>
          <a:p>
            <a:pPr lvl="2"/>
            <a:r>
              <a:rPr lang="en-US"/>
              <a:t>Sample differently for cases and controls (beware of biases !)</a:t>
            </a:r>
          </a:p>
        </p:txBody>
      </p:sp>
    </p:spTree>
    <p:extLst>
      <p:ext uri="{BB962C8B-B14F-4D97-AF65-F5344CB8AC3E}">
        <p14:creationId xmlns:p14="http://schemas.microsoft.com/office/powerpoint/2010/main" val="28683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89A52-2783-4CEA-9094-BEBF54CC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in Sampling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D9A72F-D1E0-4609-9AAE-893318AF4FB8}"/>
              </a:ext>
            </a:extLst>
          </p:cNvPr>
          <p:cNvGrpSpPr/>
          <p:nvPr/>
        </p:nvGrpSpPr>
        <p:grpSpPr>
          <a:xfrm>
            <a:off x="2381422" y="1458345"/>
            <a:ext cx="6160121" cy="317346"/>
            <a:chOff x="3294272" y="3137483"/>
            <a:chExt cx="6160121" cy="31734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3CDEE77-F9F8-4ABD-A0CC-FA44795DD783}"/>
                </a:ext>
              </a:extLst>
            </p:cNvPr>
            <p:cNvCxnSpPr/>
            <p:nvPr/>
          </p:nvCxnSpPr>
          <p:spPr>
            <a:xfrm>
              <a:off x="3473042" y="3137483"/>
              <a:ext cx="59813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2FE5884-6174-4617-9F5F-889D2639C8CF}"/>
                </a:ext>
              </a:extLst>
            </p:cNvPr>
            <p:cNvCxnSpPr/>
            <p:nvPr/>
          </p:nvCxnSpPr>
          <p:spPr>
            <a:xfrm>
              <a:off x="3611880" y="3145872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3A12828-C715-4CB1-9961-0F1875082AD5}"/>
                </a:ext>
              </a:extLst>
            </p:cNvPr>
            <p:cNvCxnSpPr>
              <a:cxnSpLocks/>
            </p:cNvCxnSpPr>
            <p:nvPr/>
          </p:nvCxnSpPr>
          <p:spPr>
            <a:xfrm>
              <a:off x="4526280" y="3145536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C40D427-C0E5-4EF6-9C69-673E3195763E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80" y="3145536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1910B25-A95C-494E-AD79-DABFD93A23D7}"/>
                </a:ext>
              </a:extLst>
            </p:cNvPr>
            <p:cNvCxnSpPr>
              <a:cxnSpLocks/>
            </p:cNvCxnSpPr>
            <p:nvPr/>
          </p:nvCxnSpPr>
          <p:spPr>
            <a:xfrm>
              <a:off x="6355080" y="3145536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54276C-EDDF-46C8-A73B-E1F4BDDEB624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80" y="3145536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1F08C0E-A4D6-476E-ACA7-E3818125F23F}"/>
                </a:ext>
              </a:extLst>
            </p:cNvPr>
            <p:cNvCxnSpPr>
              <a:cxnSpLocks/>
            </p:cNvCxnSpPr>
            <p:nvPr/>
          </p:nvCxnSpPr>
          <p:spPr>
            <a:xfrm>
              <a:off x="8183880" y="3145536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DE5EB5-0D6D-474B-B25A-459323551A27}"/>
                </a:ext>
              </a:extLst>
            </p:cNvPr>
            <p:cNvSpPr txBox="1"/>
            <p:nvPr/>
          </p:nvSpPr>
          <p:spPr>
            <a:xfrm>
              <a:off x="3294272" y="3147052"/>
              <a:ext cx="635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2013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521EF0-ACC2-4D17-8996-BE52906EAA98}"/>
                </a:ext>
              </a:extLst>
            </p:cNvPr>
            <p:cNvSpPr txBox="1"/>
            <p:nvPr/>
          </p:nvSpPr>
          <p:spPr>
            <a:xfrm>
              <a:off x="4208672" y="3145536"/>
              <a:ext cx="635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2014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493C09-7772-44C8-A69C-EAC8F173BA06}"/>
                </a:ext>
              </a:extLst>
            </p:cNvPr>
            <p:cNvSpPr txBox="1"/>
            <p:nvPr/>
          </p:nvSpPr>
          <p:spPr>
            <a:xfrm>
              <a:off x="5120640" y="3145536"/>
              <a:ext cx="635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2015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4ADB79-027C-41CD-B505-E4CA1F04D660}"/>
                </a:ext>
              </a:extLst>
            </p:cNvPr>
            <p:cNvSpPr txBox="1"/>
            <p:nvPr/>
          </p:nvSpPr>
          <p:spPr>
            <a:xfrm>
              <a:off x="6035040" y="3145536"/>
              <a:ext cx="635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2016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1E1930-C373-4417-A8A6-4B0C569A30C3}"/>
                </a:ext>
              </a:extLst>
            </p:cNvPr>
            <p:cNvSpPr txBox="1"/>
            <p:nvPr/>
          </p:nvSpPr>
          <p:spPr>
            <a:xfrm>
              <a:off x="6949440" y="3145536"/>
              <a:ext cx="635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2017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47FB8A-BA40-4407-8BB8-813CFC42D29F}"/>
                </a:ext>
              </a:extLst>
            </p:cNvPr>
            <p:cNvSpPr txBox="1"/>
            <p:nvPr/>
          </p:nvSpPr>
          <p:spPr>
            <a:xfrm>
              <a:off x="7863840" y="3145536"/>
              <a:ext cx="635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2018</a:t>
              </a:r>
            </a:p>
          </p:txBody>
        </p:sp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7BFAB1C-759D-485B-A7CC-67F385B75DE3}"/>
              </a:ext>
            </a:extLst>
          </p:cNvPr>
          <p:cNvSpPr/>
          <p:nvPr/>
        </p:nvSpPr>
        <p:spPr>
          <a:xfrm>
            <a:off x="2591605" y="1782227"/>
            <a:ext cx="5966691" cy="5795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51A4693-1859-4A6A-A246-63CED4AA91D8}"/>
              </a:ext>
            </a:extLst>
          </p:cNvPr>
          <p:cNvSpPr/>
          <p:nvPr/>
        </p:nvSpPr>
        <p:spPr>
          <a:xfrm>
            <a:off x="2587752" y="3591195"/>
            <a:ext cx="5966691" cy="5795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C6A40D-832D-406E-9F6E-8EA0CF12ADB0}"/>
              </a:ext>
            </a:extLst>
          </p:cNvPr>
          <p:cNvSpPr txBox="1"/>
          <p:nvPr/>
        </p:nvSpPr>
        <p:spPr>
          <a:xfrm>
            <a:off x="3403985" y="1887351"/>
            <a:ext cx="386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Improved recording of target condition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A1CDDA-20DF-4D40-8A5B-28033FB3BFDE}"/>
              </a:ext>
            </a:extLst>
          </p:cNvPr>
          <p:cNvSpPr txBox="1"/>
          <p:nvPr/>
        </p:nvSpPr>
        <p:spPr>
          <a:xfrm>
            <a:off x="3215817" y="3696319"/>
            <a:ext cx="444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Changes in policies or calibration of machines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91EAF6C-BF55-4E3D-A548-5CD06D46C008}"/>
              </a:ext>
            </a:extLst>
          </p:cNvPr>
          <p:cNvSpPr/>
          <p:nvPr/>
        </p:nvSpPr>
        <p:spPr>
          <a:xfrm>
            <a:off x="2591605" y="2530764"/>
            <a:ext cx="5935278" cy="304695"/>
          </a:xfrm>
          <a:prstGeom prst="roundRect">
            <a:avLst/>
          </a:prstGeom>
          <a:gradFill>
            <a:gsLst>
              <a:gs pos="78000">
                <a:schemeClr val="accent2"/>
              </a:gs>
              <a:gs pos="5000">
                <a:schemeClr val="bg1"/>
              </a:gs>
              <a:gs pos="14000">
                <a:schemeClr val="bg1"/>
              </a:gs>
              <a:gs pos="23000">
                <a:schemeClr val="bg1"/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F69586-831E-4790-87DE-83FECDCE4127}"/>
              </a:ext>
            </a:extLst>
          </p:cNvPr>
          <p:cNvSpPr/>
          <p:nvPr/>
        </p:nvSpPr>
        <p:spPr>
          <a:xfrm>
            <a:off x="2589224" y="3112873"/>
            <a:ext cx="5935278" cy="304695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E0D62A-96D7-4E81-BDA1-404B8E26A740}"/>
              </a:ext>
            </a:extLst>
          </p:cNvPr>
          <p:cNvSpPr txBox="1"/>
          <p:nvPr/>
        </p:nvSpPr>
        <p:spPr>
          <a:xfrm>
            <a:off x="6542077" y="2498777"/>
            <a:ext cx="72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Cases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BFF576-74FC-46D1-86CE-4D1EE985B773}"/>
              </a:ext>
            </a:extLst>
          </p:cNvPr>
          <p:cNvSpPr txBox="1"/>
          <p:nvPr/>
        </p:nvSpPr>
        <p:spPr>
          <a:xfrm>
            <a:off x="4956821" y="3080554"/>
            <a:ext cx="96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Controls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C89429FB-FAE3-464A-BDA2-7441BBDF4BF2}"/>
              </a:ext>
            </a:extLst>
          </p:cNvPr>
          <p:cNvSpPr/>
          <p:nvPr/>
        </p:nvSpPr>
        <p:spPr>
          <a:xfrm>
            <a:off x="3403985" y="4170776"/>
            <a:ext cx="484632" cy="57958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597B03EE-804E-492B-A2AC-0EB75D6587C2}"/>
              </a:ext>
            </a:extLst>
          </p:cNvPr>
          <p:cNvSpPr/>
          <p:nvPr/>
        </p:nvSpPr>
        <p:spPr>
          <a:xfrm>
            <a:off x="6671806" y="4168633"/>
            <a:ext cx="484632" cy="57958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3B5F93B-B8BC-4B85-B456-D7C35F1917E3}"/>
              </a:ext>
            </a:extLst>
          </p:cNvPr>
          <p:cNvSpPr/>
          <p:nvPr/>
        </p:nvSpPr>
        <p:spPr>
          <a:xfrm>
            <a:off x="2587752" y="4816882"/>
            <a:ext cx="5935278" cy="30469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648256-7AF7-467A-B5CC-80A38C605A90}"/>
              </a:ext>
            </a:extLst>
          </p:cNvPr>
          <p:cNvSpPr txBox="1"/>
          <p:nvPr/>
        </p:nvSpPr>
        <p:spPr>
          <a:xfrm>
            <a:off x="3112309" y="4784563"/>
            <a:ext cx="444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>
                <a:solidFill>
                  <a:srgbClr val="FF0000"/>
                </a:solidFill>
              </a:rPr>
              <a:t>Classifiers identify time and use it as a feature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7A4937-EA20-49D9-AB43-BA7CD3383387}"/>
              </a:ext>
            </a:extLst>
          </p:cNvPr>
          <p:cNvSpPr txBox="1"/>
          <p:nvPr/>
        </p:nvSpPr>
        <p:spPr>
          <a:xfrm>
            <a:off x="567354" y="5433903"/>
            <a:ext cx="94074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/>
              <a:t>Solution</a:t>
            </a:r>
            <a:r>
              <a:rPr lang="en-US" sz="3200"/>
              <a:t> : Match samples by year (or other parameters)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/>
              <a:t>Matching can also be used in learning and analysis</a:t>
            </a:r>
          </a:p>
        </p:txBody>
      </p:sp>
    </p:spTree>
    <p:extLst>
      <p:ext uri="{BB962C8B-B14F-4D97-AF65-F5344CB8AC3E}">
        <p14:creationId xmlns:p14="http://schemas.microsoft.com/office/powerpoint/2010/main" val="242589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 animBg="1"/>
      <p:bldP spid="23" grpId="0" animBg="1"/>
      <p:bldP spid="24" grpId="0"/>
      <p:bldP spid="26" grpId="0"/>
      <p:bldP spid="27" grpId="0" animBg="1"/>
      <p:bldP spid="28" grpId="0" animBg="1"/>
      <p:bldP spid="29" grpId="0" animBg="1"/>
      <p:bldP spid="31" grpId="0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2FC1-0255-4A5F-B929-AE25B22F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- Examples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FB7D8-70AC-4F99-959E-D4F2A8D93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Colorectal Cancer (LGI Flag)</a:t>
            </a:r>
          </a:p>
          <a:p>
            <a:pPr lvl="1"/>
            <a:r>
              <a:rPr lang="en-US"/>
              <a:t>Sample at times of CBCs.</a:t>
            </a:r>
          </a:p>
          <a:p>
            <a:pPr lvl="1"/>
            <a:r>
              <a:rPr lang="en-US"/>
              <a:t>Random sampling for controls</a:t>
            </a:r>
          </a:p>
          <a:p>
            <a:pPr lvl="1"/>
            <a:r>
              <a:rPr lang="en-US"/>
              <a:t>For cases, take two last samples within 24 to 1 months before DX</a:t>
            </a:r>
          </a:p>
          <a:p>
            <a:pPr lvl="1"/>
            <a:r>
              <a:rPr lang="en-US"/>
              <a:t>Increasing the gap between sample and DX can prevent using tests that are part of the diagnosis process</a:t>
            </a:r>
          </a:p>
          <a:p>
            <a:r>
              <a:rPr lang="en-US"/>
              <a:t>Influenza</a:t>
            </a:r>
          </a:p>
          <a:p>
            <a:pPr lvl="1"/>
            <a:r>
              <a:rPr lang="en-US"/>
              <a:t>Sample at 01/09 for each valid year for each individual</a:t>
            </a:r>
          </a:p>
          <a:p>
            <a:r>
              <a:rPr lang="en-US"/>
              <a:t>Pre-DM to DM</a:t>
            </a:r>
          </a:p>
          <a:p>
            <a:pPr lvl="1"/>
            <a:r>
              <a:rPr lang="en-US"/>
              <a:t>Sample at a random time point within each valid half-year period for each individual</a:t>
            </a:r>
          </a:p>
        </p:txBody>
      </p:sp>
    </p:spTree>
    <p:extLst>
      <p:ext uri="{BB962C8B-B14F-4D97-AF65-F5344CB8AC3E}">
        <p14:creationId xmlns:p14="http://schemas.microsoft.com/office/powerpoint/2010/main" val="1034572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Methodology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405512-A8CE-403F-AB12-2D7C32A6FC3E}"/>
              </a:ext>
            </a:extLst>
          </p:cNvPr>
          <p:cNvGrpSpPr/>
          <p:nvPr/>
        </p:nvGrpSpPr>
        <p:grpSpPr>
          <a:xfrm>
            <a:off x="758449" y="1175495"/>
            <a:ext cx="10150646" cy="4507009"/>
            <a:chOff x="462885" y="1190174"/>
            <a:chExt cx="10150646" cy="4507009"/>
          </a:xfrm>
        </p:grpSpPr>
        <p:grpSp>
          <p:nvGrpSpPr>
            <p:cNvPr id="3" name="Group 2"/>
            <p:cNvGrpSpPr/>
            <p:nvPr/>
          </p:nvGrpSpPr>
          <p:grpSpPr>
            <a:xfrm>
              <a:off x="462885" y="1190174"/>
              <a:ext cx="10150646" cy="4507009"/>
              <a:chOff x="1845691" y="1676401"/>
              <a:chExt cx="7612984" cy="3380257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845691" y="1676401"/>
                <a:ext cx="7612984" cy="3380257"/>
                <a:chOff x="626370" y="1752600"/>
                <a:chExt cx="7612984" cy="3380257"/>
              </a:xfrm>
            </p:grpSpPr>
            <p:sp>
              <p:nvSpPr>
                <p:cNvPr id="6" name="Rounded Rectangle 5"/>
                <p:cNvSpPr/>
                <p:nvPr/>
              </p:nvSpPr>
              <p:spPr>
                <a:xfrm>
                  <a:off x="626370" y="1752600"/>
                  <a:ext cx="7612984" cy="3380257"/>
                </a:xfrm>
                <a:prstGeom prst="roundRect">
                  <a:avLst>
                    <a:gd name="adj" fmla="val 2998"/>
                  </a:avLst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867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4211476" y="1509779"/>
                  <a:ext cx="330424" cy="662940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400" b="1" u="sng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Data Model:</a:t>
                  </a:r>
                  <a:r>
                    <a:rPr lang="en-US" sz="14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</a:t>
                  </a:r>
                  <a:r>
                    <a:rPr lang="en-US" sz="1400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Unified, efficient in time and memory</a:t>
                  </a: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6513479" y="275222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>
                    <a:solidFill>
                      <a:srgbClr val="000000"/>
                    </a:solidFill>
                    <a:ea typeface="Calibri"/>
                    <a:cs typeface="Arial"/>
                  </a:endParaRPr>
                </a:p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Validation</a:t>
                  </a:r>
                  <a:endParaRPr lang="en-US" sz="1000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Performance analysis, Bootstrapping, multiple datasets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 rot="5400000">
                  <a:off x="6270495" y="1727015"/>
                  <a:ext cx="425420" cy="154931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Validation &amp; Analysis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2386165" y="2760458"/>
                  <a:ext cx="784591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accent2"/>
                      </a:solidFill>
                      <a:ea typeface="Calibri"/>
                      <a:cs typeface="Arial"/>
                    </a:rPr>
                    <a:t>Repository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tx1"/>
                      </a:solidFill>
                      <a:ea typeface="Calibri"/>
                      <a:cs typeface="Arial"/>
                    </a:rPr>
                    <a:t>Outliers, Enrichment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710611" y="2752220"/>
                  <a:ext cx="755890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Post-Process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           Recalibration, Interpretation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5400000">
                  <a:off x="1741035" y="1283088"/>
                  <a:ext cx="422185" cy="24372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Data  Preparation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280426" y="2760324"/>
                  <a:ext cx="669286" cy="182562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Feature Generators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Moments, Trends, Embedding, Encoders</a:t>
                  </a: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5400000">
                  <a:off x="4234505" y="1338397"/>
                  <a:ext cx="420332" cy="232849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Model Generation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993616" y="2767880"/>
                  <a:ext cx="782020" cy="18266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Feature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Imputation, Feature Selection</a:t>
                  </a: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4831846" y="2767880"/>
                  <a:ext cx="777069" cy="181803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Predictors</a:t>
                  </a:r>
                  <a:endParaRPr lang="en-US" sz="1000" b="1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          Regression, Trees, Boosting, Neural-Nets</a:t>
                  </a: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315490" y="275981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AlgoAnalyzer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Export as AlgoMarker</a:t>
                  </a: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5400000">
                  <a:off x="7474971" y="2134173"/>
                  <a:ext cx="425420" cy="74438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Exporting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</p:grpSp>
          <p:sp>
            <p:nvSpPr>
              <p:cNvPr id="5" name="Rectangle 4"/>
              <p:cNvSpPr/>
              <p:nvPr/>
            </p:nvSpPr>
            <p:spPr>
              <a:xfrm rot="5400000">
                <a:off x="5430797" y="-1372665"/>
                <a:ext cx="330424" cy="66294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vert270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>
                  <a:lnSpc>
                    <a:spcPct val="115000"/>
                  </a:lnSpc>
                  <a:spcAft>
                    <a:spcPts val="1333"/>
                  </a:spcAft>
                </a:pPr>
                <a:r>
                  <a:rPr lang="en-US" sz="1400" b="1" u="sng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rPr>
                  <a:t>Model construction: </a:t>
                </a:r>
                <a:r>
                  <a:rPr lang="en-US" sz="1400" i="1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rPr>
                  <a:t>Modular, C++ libraries, python APIs 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616482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Datasets</a:t>
              </a:r>
              <a:endParaRPr lang="en-US" sz="1000">
                <a:solidFill>
                  <a:schemeClr val="bg1">
                    <a:lumMod val="85000"/>
                  </a:schemeClr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           Importing, Organization, Normalization, Ontologies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18260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Cohort Preparation</a:t>
              </a: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Selecting population, Sampling, Labeling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6092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61E1-6B55-4143-A1C0-B50478A8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Repository Processors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BE6D7-C924-420B-B37D-D43CD7A7B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Apply processes on signals before generating features:</a:t>
            </a:r>
          </a:p>
          <a:p>
            <a:pPr lvl="1"/>
            <a:r>
              <a:rPr lang="en-US"/>
              <a:t>Cleaners : find and clean outlying values</a:t>
            </a:r>
          </a:p>
          <a:p>
            <a:pPr lvl="1"/>
            <a:r>
              <a:rPr lang="en-US"/>
              <a:t>Panel completers : complete signals that can be calculated using other signals (e.g. MCH = Hematocrit/RBC)</a:t>
            </a:r>
          </a:p>
          <a:p>
            <a:pPr lvl="1"/>
            <a:r>
              <a:rPr lang="en-US"/>
              <a:t>Check requirements : Is a sample eligible to participate in model training/testing</a:t>
            </a:r>
          </a:p>
          <a:p>
            <a:pPr lvl="1"/>
            <a:r>
              <a:rPr lang="en-US"/>
              <a:t>Handle simultaneous reads (e.g. multiple glucose reads at the same date)</a:t>
            </a:r>
          </a:p>
          <a:p>
            <a:pPr lvl="1"/>
            <a:r>
              <a:rPr lang="en-US"/>
              <a:t>Generate virtual signals – create new signals that capture composite information and can be used to generate features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61E1-6B55-4143-A1C0-B50478A8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Repository Processors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BE6D7-C924-420B-B37D-D43CD7A7B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Cleaners : Handle outliers</a:t>
            </a:r>
          </a:p>
          <a:p>
            <a:pPr lvl="1"/>
            <a:r>
              <a:rPr lang="en-US"/>
              <a:t>Outliers may represent technical errors or real, yet extremely rare values</a:t>
            </a:r>
          </a:p>
          <a:p>
            <a:pPr lvl="1"/>
            <a:r>
              <a:rPr lang="en-US"/>
              <a:t>Technical errors should be removed, real values may be trimmed</a:t>
            </a:r>
          </a:p>
          <a:p>
            <a:pPr lvl="1"/>
            <a:r>
              <a:rPr lang="en-US"/>
              <a:t>Possible cleaning methods:</a:t>
            </a:r>
          </a:p>
          <a:p>
            <a:pPr lvl="2"/>
            <a:r>
              <a:rPr lang="en-US"/>
              <a:t>Pre-configured/Rule based – Use prior knowledge on allowed/accepted values</a:t>
            </a:r>
          </a:p>
          <a:p>
            <a:pPr lvl="2"/>
            <a:r>
              <a:rPr lang="en-US"/>
              <a:t>Learning – Evaluate ‘clean’ distribution from learning set and then use it to identify outliers</a:t>
            </a:r>
          </a:p>
          <a:p>
            <a:pPr lvl="2"/>
            <a:r>
              <a:rPr lang="en-US"/>
              <a:t>Neighborhood Based – Use neighboring (in time) reads to improve identification of outliers</a:t>
            </a:r>
          </a:p>
        </p:txBody>
      </p:sp>
    </p:spTree>
    <p:extLst>
      <p:ext uri="{BB962C8B-B14F-4D97-AF65-F5344CB8AC3E}">
        <p14:creationId xmlns:p14="http://schemas.microsoft.com/office/powerpoint/2010/main" val="410239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61E1-6B55-4143-A1C0-B50478A8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Repository Processors - Versioning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BE6D7-C924-420B-B37D-D43CD7A7B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60" y="835888"/>
            <a:ext cx="10796399" cy="895636"/>
          </a:xfrm>
        </p:spPr>
        <p:txBody>
          <a:bodyPr>
            <a:normAutofit lnSpcReduction="10000"/>
          </a:bodyPr>
          <a:lstStyle/>
          <a:p>
            <a:r>
              <a:rPr lang="en-US" sz="2400"/>
              <a:t>Cleaning may depend on time of application </a:t>
            </a:r>
          </a:p>
          <a:p>
            <a:r>
              <a:rPr lang="en-US" sz="2400">
                <a:solidFill>
                  <a:srgbClr val="FF0000"/>
                </a:solidFill>
              </a:rPr>
              <a:t>Never use information from the future</a:t>
            </a:r>
            <a:endParaRPr lang="en-US" sz="2400"/>
          </a:p>
          <a:p>
            <a:endParaRPr lang="en-US">
              <a:solidFill>
                <a:srgbClr val="FF0000"/>
              </a:solidFill>
            </a:endParaRP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204324B7-F78E-4D14-95DD-99BDC459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39" y="1731524"/>
            <a:ext cx="5516887" cy="26591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3" name="Content Placeholder 2">
            <a:extLst>
              <a:ext uri="{FF2B5EF4-FFF2-40B4-BE49-F238E27FC236}">
                <a16:creationId xmlns:a16="http://schemas.microsoft.com/office/drawing/2014/main" id="{24D57290-49A9-44B2-9EFB-11BDA213868C}"/>
              </a:ext>
            </a:extLst>
          </p:cNvPr>
          <p:cNvSpPr txBox="1">
            <a:spLocks/>
          </p:cNvSpPr>
          <p:nvPr/>
        </p:nvSpPr>
        <p:spPr>
          <a:xfrm>
            <a:off x="386159" y="4628807"/>
            <a:ext cx="10796399" cy="13150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73593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3178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3163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88745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46329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/>
              <a:t>Outliers decision is different in time points A and B </a:t>
            </a:r>
          </a:p>
          <a:p>
            <a:r>
              <a:rPr lang="en-US" sz="3100"/>
              <a:t>We need to create different versions of the information for different samples</a:t>
            </a:r>
          </a:p>
          <a:p>
            <a:r>
              <a:rPr lang="en-US" sz="3100"/>
              <a:t>Our infrastructure does the ‘right thing’ but also as efficiently as possible (not maintaining multiple versions when not necessary)</a:t>
            </a:r>
          </a:p>
          <a:p>
            <a:endParaRPr lang="en-US" sz="2800"/>
          </a:p>
          <a:p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57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D423-1C9A-44F7-B2C7-8FD0D4CF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changes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5CAEA-9B60-49BC-83BF-7656CDCFB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232E92-5750-4C4D-ADAC-BDBCC11AC607}"/>
              </a:ext>
            </a:extLst>
          </p:cNvPr>
          <p:cNvGrpSpPr/>
          <p:nvPr/>
        </p:nvGrpSpPr>
        <p:grpSpPr>
          <a:xfrm>
            <a:off x="1225335" y="2259104"/>
            <a:ext cx="8081271" cy="3803368"/>
            <a:chOff x="1225335" y="2259104"/>
            <a:chExt cx="8081271" cy="380336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BB77CEC-4752-4350-A423-9A20A9DFD19F}"/>
                </a:ext>
              </a:extLst>
            </p:cNvPr>
            <p:cNvCxnSpPr/>
            <p:nvPr/>
          </p:nvCxnSpPr>
          <p:spPr>
            <a:xfrm flipV="1">
              <a:off x="1577160" y="3458862"/>
              <a:ext cx="0" cy="12548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F8FA164-05F6-4458-B542-E63283597752}"/>
                </a:ext>
              </a:extLst>
            </p:cNvPr>
            <p:cNvCxnSpPr>
              <a:cxnSpLocks/>
            </p:cNvCxnSpPr>
            <p:nvPr/>
          </p:nvCxnSpPr>
          <p:spPr>
            <a:xfrm>
              <a:off x="1577160" y="4723457"/>
              <a:ext cx="2441643" cy="72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3EB397-3A31-4243-8CCC-F517C3188A5D}"/>
                </a:ext>
              </a:extLst>
            </p:cNvPr>
            <p:cNvSpPr txBox="1"/>
            <p:nvPr/>
          </p:nvSpPr>
          <p:spPr>
            <a:xfrm>
              <a:off x="3983135" y="454604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Time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04CA648-E1DF-48C6-A827-516EF89FF698}"/>
                </a:ext>
              </a:extLst>
            </p:cNvPr>
            <p:cNvCxnSpPr/>
            <p:nvPr/>
          </p:nvCxnSpPr>
          <p:spPr>
            <a:xfrm>
              <a:off x="1509066" y="4319760"/>
              <a:ext cx="13618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CA884A-12CC-4201-B5D5-B2BC7D47C448}"/>
                </a:ext>
              </a:extLst>
            </p:cNvPr>
            <p:cNvCxnSpPr/>
            <p:nvPr/>
          </p:nvCxnSpPr>
          <p:spPr>
            <a:xfrm>
              <a:off x="1509066" y="3722979"/>
              <a:ext cx="13618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0A9F34-DCE1-4153-B005-C3C24DE824E4}"/>
                </a:ext>
              </a:extLst>
            </p:cNvPr>
            <p:cNvCxnSpPr/>
            <p:nvPr/>
          </p:nvCxnSpPr>
          <p:spPr>
            <a:xfrm>
              <a:off x="1509066" y="4107372"/>
              <a:ext cx="13618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472A66-4A4A-4DA6-92B1-63080114B844}"/>
                </a:ext>
              </a:extLst>
            </p:cNvPr>
            <p:cNvSpPr txBox="1"/>
            <p:nvPr/>
          </p:nvSpPr>
          <p:spPr>
            <a:xfrm>
              <a:off x="1235399" y="4200563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12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4826CC-3F5D-44E6-86AD-FB7CA2AEEFBF}"/>
                </a:ext>
              </a:extLst>
            </p:cNvPr>
            <p:cNvSpPr txBox="1"/>
            <p:nvPr/>
          </p:nvSpPr>
          <p:spPr>
            <a:xfrm>
              <a:off x="1235398" y="3953811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14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8E95A4-76DE-4A25-9C17-2F4BD390ECDD}"/>
                </a:ext>
              </a:extLst>
            </p:cNvPr>
            <p:cNvSpPr txBox="1"/>
            <p:nvPr/>
          </p:nvSpPr>
          <p:spPr>
            <a:xfrm>
              <a:off x="1235398" y="3576884"/>
              <a:ext cx="341761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20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D9BD922-9B60-4E89-ADB0-7C35736E19B2}"/>
                </a:ext>
              </a:extLst>
            </p:cNvPr>
            <p:cNvCxnSpPr>
              <a:cxnSpLocks/>
            </p:cNvCxnSpPr>
            <p:nvPr/>
          </p:nvCxnSpPr>
          <p:spPr>
            <a:xfrm>
              <a:off x="2481833" y="4653503"/>
              <a:ext cx="0" cy="1544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6E2EDC-5A35-4357-AE5B-6184A3E27222}"/>
                </a:ext>
              </a:extLst>
            </p:cNvPr>
            <p:cNvCxnSpPr>
              <a:cxnSpLocks/>
            </p:cNvCxnSpPr>
            <p:nvPr/>
          </p:nvCxnSpPr>
          <p:spPr>
            <a:xfrm>
              <a:off x="2060300" y="4653503"/>
              <a:ext cx="0" cy="1544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EAFFC8-AB8B-40AA-AEA6-F1081490F7A6}"/>
                </a:ext>
              </a:extLst>
            </p:cNvPr>
            <p:cNvCxnSpPr>
              <a:cxnSpLocks/>
            </p:cNvCxnSpPr>
            <p:nvPr/>
          </p:nvCxnSpPr>
          <p:spPr>
            <a:xfrm>
              <a:off x="3023339" y="4646247"/>
              <a:ext cx="0" cy="1544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9B3351-131D-4402-A0CA-67469CE2F0F2}"/>
                </a:ext>
              </a:extLst>
            </p:cNvPr>
            <p:cNvCxnSpPr>
              <a:cxnSpLocks/>
            </p:cNvCxnSpPr>
            <p:nvPr/>
          </p:nvCxnSpPr>
          <p:spPr>
            <a:xfrm>
              <a:off x="3221135" y="4636520"/>
              <a:ext cx="0" cy="1544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93ED188-6C23-4D0B-BBC2-F2AE4989FE40}"/>
                </a:ext>
              </a:extLst>
            </p:cNvPr>
            <p:cNvCxnSpPr>
              <a:cxnSpLocks/>
            </p:cNvCxnSpPr>
            <p:nvPr/>
          </p:nvCxnSpPr>
          <p:spPr>
            <a:xfrm>
              <a:off x="3726972" y="4636520"/>
              <a:ext cx="0" cy="1544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2763F396-20E4-4F20-ADE1-A49B1A552283}"/>
                </a:ext>
              </a:extLst>
            </p:cNvPr>
            <p:cNvSpPr/>
            <p:nvPr/>
          </p:nvSpPr>
          <p:spPr>
            <a:xfrm>
              <a:off x="1987346" y="4262131"/>
              <a:ext cx="145908" cy="192773"/>
            </a:xfrm>
            <a:prstGeom prst="mathMultiply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3A98F0B5-9D07-401C-8128-2252782F9389}"/>
                </a:ext>
              </a:extLst>
            </p:cNvPr>
            <p:cNvSpPr/>
            <p:nvPr/>
          </p:nvSpPr>
          <p:spPr>
            <a:xfrm>
              <a:off x="2392666" y="4200563"/>
              <a:ext cx="145908" cy="192773"/>
            </a:xfrm>
            <a:prstGeom prst="mathMultiply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ication Sign 20">
              <a:extLst>
                <a:ext uri="{FF2B5EF4-FFF2-40B4-BE49-F238E27FC236}">
                  <a16:creationId xmlns:a16="http://schemas.microsoft.com/office/drawing/2014/main" id="{9676D114-87D0-46F6-B9AE-F2F79F6CB46B}"/>
                </a:ext>
              </a:extLst>
            </p:cNvPr>
            <p:cNvSpPr/>
            <p:nvPr/>
          </p:nvSpPr>
          <p:spPr>
            <a:xfrm>
              <a:off x="2725027" y="4291931"/>
              <a:ext cx="145908" cy="192773"/>
            </a:xfrm>
            <a:prstGeom prst="mathMultiply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E031B6-74C0-4457-B8FF-5A00EBAF33F3}"/>
                </a:ext>
              </a:extLst>
            </p:cNvPr>
            <p:cNvCxnSpPr>
              <a:cxnSpLocks/>
            </p:cNvCxnSpPr>
            <p:nvPr/>
          </p:nvCxnSpPr>
          <p:spPr>
            <a:xfrm>
              <a:off x="2785011" y="4650260"/>
              <a:ext cx="0" cy="1544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Multiplication Sign 22">
              <a:extLst>
                <a:ext uri="{FF2B5EF4-FFF2-40B4-BE49-F238E27FC236}">
                  <a16:creationId xmlns:a16="http://schemas.microsoft.com/office/drawing/2014/main" id="{66778143-2C20-4774-AA97-CC44D2972AAB}"/>
                </a:ext>
              </a:extLst>
            </p:cNvPr>
            <p:cNvSpPr/>
            <p:nvPr/>
          </p:nvSpPr>
          <p:spPr>
            <a:xfrm>
              <a:off x="2942267" y="3714477"/>
              <a:ext cx="145908" cy="192773"/>
            </a:xfrm>
            <a:prstGeom prst="mathMultiply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A5B4D2B6-6CDB-491C-A61F-6A4C15D3E336}"/>
                </a:ext>
              </a:extLst>
            </p:cNvPr>
            <p:cNvSpPr/>
            <p:nvPr/>
          </p:nvSpPr>
          <p:spPr>
            <a:xfrm rot="10800000" flipH="1">
              <a:off x="3113968" y="4764806"/>
              <a:ext cx="45719" cy="143317"/>
            </a:xfrm>
            <a:prstGeom prst="down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4A4DBEA-49E2-42AB-9F68-16F2D1085526}"/>
                </a:ext>
              </a:extLst>
            </p:cNvPr>
            <p:cNvCxnSpPr/>
            <p:nvPr/>
          </p:nvCxnSpPr>
          <p:spPr>
            <a:xfrm flipV="1">
              <a:off x="5962722" y="2588067"/>
              <a:ext cx="0" cy="12548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43D70D5-CBB0-4BBD-9436-25D45315166C}"/>
                </a:ext>
              </a:extLst>
            </p:cNvPr>
            <p:cNvCxnSpPr>
              <a:cxnSpLocks/>
            </p:cNvCxnSpPr>
            <p:nvPr/>
          </p:nvCxnSpPr>
          <p:spPr>
            <a:xfrm>
              <a:off x="5962722" y="3852662"/>
              <a:ext cx="2441643" cy="72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70F714-FB8D-492E-908E-D4C04DF1316B}"/>
                </a:ext>
              </a:extLst>
            </p:cNvPr>
            <p:cNvSpPr txBox="1"/>
            <p:nvPr/>
          </p:nvSpPr>
          <p:spPr>
            <a:xfrm>
              <a:off x="8368697" y="36752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Time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9E9D4D-FE7A-4DC3-8DCC-662C251B9E0A}"/>
                </a:ext>
              </a:extLst>
            </p:cNvPr>
            <p:cNvSpPr txBox="1"/>
            <p:nvPr/>
          </p:nvSpPr>
          <p:spPr>
            <a:xfrm>
              <a:off x="5616749" y="2259104"/>
              <a:ext cx="738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Hgb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833AD86-9780-4A92-8CC4-0743B11E0331}"/>
                </a:ext>
              </a:extLst>
            </p:cNvPr>
            <p:cNvCxnSpPr/>
            <p:nvPr/>
          </p:nvCxnSpPr>
          <p:spPr>
            <a:xfrm>
              <a:off x="5894628" y="3448965"/>
              <a:ext cx="13618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83E3E92-2F90-49C5-91BA-6162707B3A17}"/>
                </a:ext>
              </a:extLst>
            </p:cNvPr>
            <p:cNvCxnSpPr/>
            <p:nvPr/>
          </p:nvCxnSpPr>
          <p:spPr>
            <a:xfrm>
              <a:off x="5894628" y="2852184"/>
              <a:ext cx="13618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DDA870D-4606-4D62-A22C-6A9EE0867DE3}"/>
                </a:ext>
              </a:extLst>
            </p:cNvPr>
            <p:cNvCxnSpPr/>
            <p:nvPr/>
          </p:nvCxnSpPr>
          <p:spPr>
            <a:xfrm>
              <a:off x="5894628" y="3236577"/>
              <a:ext cx="13618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63FF94-4E2A-4FD8-86AC-DCA6DEE254F7}"/>
                </a:ext>
              </a:extLst>
            </p:cNvPr>
            <p:cNvSpPr txBox="1"/>
            <p:nvPr/>
          </p:nvSpPr>
          <p:spPr>
            <a:xfrm>
              <a:off x="5620961" y="3329768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12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7466A5-5CB8-4703-8EF6-7647C420FF9C}"/>
                </a:ext>
              </a:extLst>
            </p:cNvPr>
            <p:cNvSpPr txBox="1"/>
            <p:nvPr/>
          </p:nvSpPr>
          <p:spPr>
            <a:xfrm>
              <a:off x="5620960" y="3083016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14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3E9C37-777D-4C93-BB2B-A223C96F0797}"/>
                </a:ext>
              </a:extLst>
            </p:cNvPr>
            <p:cNvSpPr txBox="1"/>
            <p:nvPr/>
          </p:nvSpPr>
          <p:spPr>
            <a:xfrm>
              <a:off x="5620959" y="2706089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20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D84212-179D-4789-878F-A03D78FC0623}"/>
                </a:ext>
              </a:extLst>
            </p:cNvPr>
            <p:cNvCxnSpPr>
              <a:cxnSpLocks/>
            </p:cNvCxnSpPr>
            <p:nvPr/>
          </p:nvCxnSpPr>
          <p:spPr>
            <a:xfrm>
              <a:off x="6867395" y="3782708"/>
              <a:ext cx="0" cy="1544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BFD5AD-679F-4233-BCFF-6A25448859E9}"/>
                </a:ext>
              </a:extLst>
            </p:cNvPr>
            <p:cNvCxnSpPr>
              <a:cxnSpLocks/>
            </p:cNvCxnSpPr>
            <p:nvPr/>
          </p:nvCxnSpPr>
          <p:spPr>
            <a:xfrm>
              <a:off x="6445862" y="3782708"/>
              <a:ext cx="0" cy="1544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1C334A0-1445-4BEA-B786-EA6C6D12D74E}"/>
                </a:ext>
              </a:extLst>
            </p:cNvPr>
            <p:cNvCxnSpPr>
              <a:cxnSpLocks/>
            </p:cNvCxnSpPr>
            <p:nvPr/>
          </p:nvCxnSpPr>
          <p:spPr>
            <a:xfrm>
              <a:off x="7408901" y="3775452"/>
              <a:ext cx="0" cy="1544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6C0CC32-7DC1-4E8A-B36D-75A50F8DA78F}"/>
                </a:ext>
              </a:extLst>
            </p:cNvPr>
            <p:cNvCxnSpPr>
              <a:cxnSpLocks/>
            </p:cNvCxnSpPr>
            <p:nvPr/>
          </p:nvCxnSpPr>
          <p:spPr>
            <a:xfrm>
              <a:off x="7606697" y="3765725"/>
              <a:ext cx="0" cy="1544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56DB558-221B-4680-83A1-4289683F8C66}"/>
                </a:ext>
              </a:extLst>
            </p:cNvPr>
            <p:cNvCxnSpPr>
              <a:cxnSpLocks/>
            </p:cNvCxnSpPr>
            <p:nvPr/>
          </p:nvCxnSpPr>
          <p:spPr>
            <a:xfrm>
              <a:off x="8112534" y="3765725"/>
              <a:ext cx="0" cy="1544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Multiplication Sign 39">
              <a:extLst>
                <a:ext uri="{FF2B5EF4-FFF2-40B4-BE49-F238E27FC236}">
                  <a16:creationId xmlns:a16="http://schemas.microsoft.com/office/drawing/2014/main" id="{AD83AAA7-7A87-4A2F-AD0B-F04952CF754C}"/>
                </a:ext>
              </a:extLst>
            </p:cNvPr>
            <p:cNvSpPr/>
            <p:nvPr/>
          </p:nvSpPr>
          <p:spPr>
            <a:xfrm>
              <a:off x="6372908" y="3391336"/>
              <a:ext cx="145908" cy="192773"/>
            </a:xfrm>
            <a:prstGeom prst="mathMultiply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ication Sign 40">
              <a:extLst>
                <a:ext uri="{FF2B5EF4-FFF2-40B4-BE49-F238E27FC236}">
                  <a16:creationId xmlns:a16="http://schemas.microsoft.com/office/drawing/2014/main" id="{5CA16691-F49F-40F5-8406-00B6A54250C9}"/>
                </a:ext>
              </a:extLst>
            </p:cNvPr>
            <p:cNvSpPr/>
            <p:nvPr/>
          </p:nvSpPr>
          <p:spPr>
            <a:xfrm>
              <a:off x="6778228" y="3329768"/>
              <a:ext cx="145908" cy="192773"/>
            </a:xfrm>
            <a:prstGeom prst="mathMultiply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ication Sign 41">
              <a:extLst>
                <a:ext uri="{FF2B5EF4-FFF2-40B4-BE49-F238E27FC236}">
                  <a16:creationId xmlns:a16="http://schemas.microsoft.com/office/drawing/2014/main" id="{76C1D6B7-1BAA-4F92-81B5-8DD47348C6B3}"/>
                </a:ext>
              </a:extLst>
            </p:cNvPr>
            <p:cNvSpPr/>
            <p:nvPr/>
          </p:nvSpPr>
          <p:spPr>
            <a:xfrm>
              <a:off x="7110589" y="3421136"/>
              <a:ext cx="145908" cy="192773"/>
            </a:xfrm>
            <a:prstGeom prst="mathMultiply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7B881D-D1CF-4475-95BB-1A782E977594}"/>
                </a:ext>
              </a:extLst>
            </p:cNvPr>
            <p:cNvCxnSpPr>
              <a:cxnSpLocks/>
            </p:cNvCxnSpPr>
            <p:nvPr/>
          </p:nvCxnSpPr>
          <p:spPr>
            <a:xfrm>
              <a:off x="7170573" y="3779465"/>
              <a:ext cx="0" cy="1544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Multiplication Sign 43">
              <a:extLst>
                <a:ext uri="{FF2B5EF4-FFF2-40B4-BE49-F238E27FC236}">
                  <a16:creationId xmlns:a16="http://schemas.microsoft.com/office/drawing/2014/main" id="{F5D83A1A-BA37-4248-B1BB-C020D6A16864}"/>
                </a:ext>
              </a:extLst>
            </p:cNvPr>
            <p:cNvSpPr/>
            <p:nvPr/>
          </p:nvSpPr>
          <p:spPr>
            <a:xfrm>
              <a:off x="7327829" y="2843682"/>
              <a:ext cx="145908" cy="192773"/>
            </a:xfrm>
            <a:prstGeom prst="mathMultiply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ultiplication Sign 44">
              <a:extLst>
                <a:ext uri="{FF2B5EF4-FFF2-40B4-BE49-F238E27FC236}">
                  <a16:creationId xmlns:a16="http://schemas.microsoft.com/office/drawing/2014/main" id="{4A28B575-B3F4-4200-BCE1-3DD4A063EC1D}"/>
                </a:ext>
              </a:extLst>
            </p:cNvPr>
            <p:cNvSpPr/>
            <p:nvPr/>
          </p:nvSpPr>
          <p:spPr>
            <a:xfrm>
              <a:off x="7533743" y="3398442"/>
              <a:ext cx="145908" cy="192773"/>
            </a:xfrm>
            <a:prstGeom prst="mathMultiply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ultiplication Sign 45">
              <a:extLst>
                <a:ext uri="{FF2B5EF4-FFF2-40B4-BE49-F238E27FC236}">
                  <a16:creationId xmlns:a16="http://schemas.microsoft.com/office/drawing/2014/main" id="{A4C0AEDD-8F74-4010-82C7-B9DA1E31EC33}"/>
                </a:ext>
              </a:extLst>
            </p:cNvPr>
            <p:cNvSpPr/>
            <p:nvPr/>
          </p:nvSpPr>
          <p:spPr>
            <a:xfrm>
              <a:off x="8039580" y="3342289"/>
              <a:ext cx="145908" cy="192773"/>
            </a:xfrm>
            <a:prstGeom prst="mathMultiply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row: Down 46">
              <a:extLst>
                <a:ext uri="{FF2B5EF4-FFF2-40B4-BE49-F238E27FC236}">
                  <a16:creationId xmlns:a16="http://schemas.microsoft.com/office/drawing/2014/main" id="{EB35EFBE-17B3-48D1-A658-A19006867EA1}"/>
                </a:ext>
              </a:extLst>
            </p:cNvPr>
            <p:cNvSpPr/>
            <p:nvPr/>
          </p:nvSpPr>
          <p:spPr>
            <a:xfrm rot="10800000" flipH="1">
              <a:off x="8209490" y="3889101"/>
              <a:ext cx="45719" cy="143317"/>
            </a:xfrm>
            <a:prstGeom prst="down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9D607B2-4DCD-4AFA-9283-1CC6A7BAC502}"/>
                </a:ext>
              </a:extLst>
            </p:cNvPr>
            <p:cNvCxnSpPr/>
            <p:nvPr/>
          </p:nvCxnSpPr>
          <p:spPr>
            <a:xfrm flipV="1">
              <a:off x="5986231" y="4374225"/>
              <a:ext cx="0" cy="12548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1A6B74B-4989-4A89-893B-40055A5D4FAA}"/>
                </a:ext>
              </a:extLst>
            </p:cNvPr>
            <p:cNvCxnSpPr>
              <a:cxnSpLocks/>
            </p:cNvCxnSpPr>
            <p:nvPr/>
          </p:nvCxnSpPr>
          <p:spPr>
            <a:xfrm>
              <a:off x="5986231" y="5638820"/>
              <a:ext cx="2441643" cy="72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83A44C6-875F-43EB-B81F-D98F2BB4F4B1}"/>
                </a:ext>
              </a:extLst>
            </p:cNvPr>
            <p:cNvSpPr txBox="1"/>
            <p:nvPr/>
          </p:nvSpPr>
          <p:spPr>
            <a:xfrm>
              <a:off x="8392206" y="546141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Time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1264BC6-8321-4138-B30E-D89AEF7BDE67}"/>
                </a:ext>
              </a:extLst>
            </p:cNvPr>
            <p:cNvCxnSpPr/>
            <p:nvPr/>
          </p:nvCxnSpPr>
          <p:spPr>
            <a:xfrm>
              <a:off x="5918137" y="5235123"/>
              <a:ext cx="13618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D5A3D7C-2A85-4F01-9D38-B8E7CCA59EEE}"/>
                </a:ext>
              </a:extLst>
            </p:cNvPr>
            <p:cNvCxnSpPr/>
            <p:nvPr/>
          </p:nvCxnSpPr>
          <p:spPr>
            <a:xfrm>
              <a:off x="5918137" y="4638342"/>
              <a:ext cx="13618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17B7CE-6C0B-4BE0-B12E-634DD6195989}"/>
                </a:ext>
              </a:extLst>
            </p:cNvPr>
            <p:cNvCxnSpPr/>
            <p:nvPr/>
          </p:nvCxnSpPr>
          <p:spPr>
            <a:xfrm>
              <a:off x="5918137" y="5022735"/>
              <a:ext cx="13618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FBC36F9-58C0-49AA-B0EF-99611ECA7468}"/>
                </a:ext>
              </a:extLst>
            </p:cNvPr>
            <p:cNvSpPr txBox="1"/>
            <p:nvPr/>
          </p:nvSpPr>
          <p:spPr>
            <a:xfrm>
              <a:off x="5644470" y="5115926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12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86E3E18-7FDC-4D9A-9511-3CCF4E510212}"/>
                </a:ext>
              </a:extLst>
            </p:cNvPr>
            <p:cNvSpPr txBox="1"/>
            <p:nvPr/>
          </p:nvSpPr>
          <p:spPr>
            <a:xfrm>
              <a:off x="5644469" y="4869174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14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CE8EF8-2808-4CDD-BB59-481BFE69E807}"/>
                </a:ext>
              </a:extLst>
            </p:cNvPr>
            <p:cNvSpPr txBox="1"/>
            <p:nvPr/>
          </p:nvSpPr>
          <p:spPr>
            <a:xfrm>
              <a:off x="5644468" y="449224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20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3972918-3DC7-4CBD-A1FE-F5E172135F19}"/>
                </a:ext>
              </a:extLst>
            </p:cNvPr>
            <p:cNvCxnSpPr>
              <a:cxnSpLocks/>
            </p:cNvCxnSpPr>
            <p:nvPr/>
          </p:nvCxnSpPr>
          <p:spPr>
            <a:xfrm>
              <a:off x="6890904" y="5568866"/>
              <a:ext cx="0" cy="1544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E00F188-28D9-4855-854B-8E4CE6FAFA4D}"/>
                </a:ext>
              </a:extLst>
            </p:cNvPr>
            <p:cNvCxnSpPr>
              <a:cxnSpLocks/>
            </p:cNvCxnSpPr>
            <p:nvPr/>
          </p:nvCxnSpPr>
          <p:spPr>
            <a:xfrm>
              <a:off x="6469371" y="5568866"/>
              <a:ext cx="0" cy="1544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25A8BC9-D906-4DD1-A92F-C93699D83C9E}"/>
                </a:ext>
              </a:extLst>
            </p:cNvPr>
            <p:cNvCxnSpPr>
              <a:cxnSpLocks/>
            </p:cNvCxnSpPr>
            <p:nvPr/>
          </p:nvCxnSpPr>
          <p:spPr>
            <a:xfrm>
              <a:off x="7432410" y="5561610"/>
              <a:ext cx="0" cy="1544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3DBEE0A-EB96-4FD1-B63D-FBD89946066D}"/>
                </a:ext>
              </a:extLst>
            </p:cNvPr>
            <p:cNvCxnSpPr>
              <a:cxnSpLocks/>
            </p:cNvCxnSpPr>
            <p:nvPr/>
          </p:nvCxnSpPr>
          <p:spPr>
            <a:xfrm>
              <a:off x="7630206" y="5551883"/>
              <a:ext cx="0" cy="1544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25F8384-E86D-41BA-AB4B-F2DFD14F2273}"/>
                </a:ext>
              </a:extLst>
            </p:cNvPr>
            <p:cNvCxnSpPr>
              <a:cxnSpLocks/>
            </p:cNvCxnSpPr>
            <p:nvPr/>
          </p:nvCxnSpPr>
          <p:spPr>
            <a:xfrm>
              <a:off x="8136043" y="5551883"/>
              <a:ext cx="0" cy="1544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Multiplication Sign 61">
              <a:extLst>
                <a:ext uri="{FF2B5EF4-FFF2-40B4-BE49-F238E27FC236}">
                  <a16:creationId xmlns:a16="http://schemas.microsoft.com/office/drawing/2014/main" id="{147A340C-CEC8-4A83-A182-AE3473BC8322}"/>
                </a:ext>
              </a:extLst>
            </p:cNvPr>
            <p:cNvSpPr/>
            <p:nvPr/>
          </p:nvSpPr>
          <p:spPr>
            <a:xfrm>
              <a:off x="6396417" y="5177494"/>
              <a:ext cx="145908" cy="192773"/>
            </a:xfrm>
            <a:prstGeom prst="mathMultiply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Multiplication Sign 62">
              <a:extLst>
                <a:ext uri="{FF2B5EF4-FFF2-40B4-BE49-F238E27FC236}">
                  <a16:creationId xmlns:a16="http://schemas.microsoft.com/office/drawing/2014/main" id="{019CE2C7-C428-41CB-AA52-4867D3833BC5}"/>
                </a:ext>
              </a:extLst>
            </p:cNvPr>
            <p:cNvSpPr/>
            <p:nvPr/>
          </p:nvSpPr>
          <p:spPr>
            <a:xfrm>
              <a:off x="6801737" y="5115926"/>
              <a:ext cx="145908" cy="192773"/>
            </a:xfrm>
            <a:prstGeom prst="mathMultiply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Multiplication Sign 63">
              <a:extLst>
                <a:ext uri="{FF2B5EF4-FFF2-40B4-BE49-F238E27FC236}">
                  <a16:creationId xmlns:a16="http://schemas.microsoft.com/office/drawing/2014/main" id="{78904922-5D9D-4E40-A8E6-151AE108E2E8}"/>
                </a:ext>
              </a:extLst>
            </p:cNvPr>
            <p:cNvSpPr/>
            <p:nvPr/>
          </p:nvSpPr>
          <p:spPr>
            <a:xfrm>
              <a:off x="7134098" y="5207294"/>
              <a:ext cx="145908" cy="192773"/>
            </a:xfrm>
            <a:prstGeom prst="mathMultiply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CC238E2-1928-4FBD-B37C-5BF6C08F3AC4}"/>
                </a:ext>
              </a:extLst>
            </p:cNvPr>
            <p:cNvCxnSpPr>
              <a:cxnSpLocks/>
            </p:cNvCxnSpPr>
            <p:nvPr/>
          </p:nvCxnSpPr>
          <p:spPr>
            <a:xfrm>
              <a:off x="7194082" y="5565623"/>
              <a:ext cx="0" cy="1544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Multiplication Sign 65">
              <a:extLst>
                <a:ext uri="{FF2B5EF4-FFF2-40B4-BE49-F238E27FC236}">
                  <a16:creationId xmlns:a16="http://schemas.microsoft.com/office/drawing/2014/main" id="{AAF5A9B4-B8DB-4B68-90D4-F826CA1B507F}"/>
                </a:ext>
              </a:extLst>
            </p:cNvPr>
            <p:cNvSpPr/>
            <p:nvPr/>
          </p:nvSpPr>
          <p:spPr>
            <a:xfrm>
              <a:off x="7351338" y="4629840"/>
              <a:ext cx="145908" cy="192773"/>
            </a:xfrm>
            <a:prstGeom prst="mathMultiply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Multiplication Sign 66">
              <a:extLst>
                <a:ext uri="{FF2B5EF4-FFF2-40B4-BE49-F238E27FC236}">
                  <a16:creationId xmlns:a16="http://schemas.microsoft.com/office/drawing/2014/main" id="{BAF1BA88-1D51-4228-A5C7-64221C05E307}"/>
                </a:ext>
              </a:extLst>
            </p:cNvPr>
            <p:cNvSpPr/>
            <p:nvPr/>
          </p:nvSpPr>
          <p:spPr>
            <a:xfrm>
              <a:off x="7557252" y="4651849"/>
              <a:ext cx="145908" cy="192773"/>
            </a:xfrm>
            <a:prstGeom prst="mathMultiply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Multiplication Sign 67">
              <a:extLst>
                <a:ext uri="{FF2B5EF4-FFF2-40B4-BE49-F238E27FC236}">
                  <a16:creationId xmlns:a16="http://schemas.microsoft.com/office/drawing/2014/main" id="{9C1CB6B9-5B44-43EF-8BFC-6413A31C7E97}"/>
                </a:ext>
              </a:extLst>
            </p:cNvPr>
            <p:cNvSpPr/>
            <p:nvPr/>
          </p:nvSpPr>
          <p:spPr>
            <a:xfrm>
              <a:off x="8039580" y="4711536"/>
              <a:ext cx="145908" cy="192773"/>
            </a:xfrm>
            <a:prstGeom prst="mathMultiply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row: Down 68">
              <a:extLst>
                <a:ext uri="{FF2B5EF4-FFF2-40B4-BE49-F238E27FC236}">
                  <a16:creationId xmlns:a16="http://schemas.microsoft.com/office/drawing/2014/main" id="{4E039317-9875-444B-8FA6-503D5458695C}"/>
                </a:ext>
              </a:extLst>
            </p:cNvPr>
            <p:cNvSpPr/>
            <p:nvPr/>
          </p:nvSpPr>
          <p:spPr>
            <a:xfrm rot="10800000" flipH="1">
              <a:off x="8232999" y="5675259"/>
              <a:ext cx="45719" cy="143317"/>
            </a:xfrm>
            <a:prstGeom prst="down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F859D1-2B8D-4B48-AF44-225F29BBDE3D}"/>
                </a:ext>
              </a:extLst>
            </p:cNvPr>
            <p:cNvSpPr txBox="1"/>
            <p:nvPr/>
          </p:nvSpPr>
          <p:spPr>
            <a:xfrm>
              <a:off x="5657126" y="4056360"/>
              <a:ext cx="738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Hgb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50F5D17-F1BF-4475-B631-DEF5A6C90635}"/>
                </a:ext>
              </a:extLst>
            </p:cNvPr>
            <p:cNvSpPr txBox="1"/>
            <p:nvPr/>
          </p:nvSpPr>
          <p:spPr>
            <a:xfrm>
              <a:off x="1225335" y="3108363"/>
              <a:ext cx="738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Hgb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204DE52-524D-4A34-98CF-AD5C8ADC73FC}"/>
                </a:ext>
              </a:extLst>
            </p:cNvPr>
            <p:cNvCxnSpPr/>
            <p:nvPr/>
          </p:nvCxnSpPr>
          <p:spPr>
            <a:xfrm flipV="1">
              <a:off x="4153711" y="3215501"/>
              <a:ext cx="1040859" cy="63716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FE69344-E7BE-4E05-A716-50452800AFF5}"/>
                </a:ext>
              </a:extLst>
            </p:cNvPr>
            <p:cNvCxnSpPr/>
            <p:nvPr/>
          </p:nvCxnSpPr>
          <p:spPr>
            <a:xfrm>
              <a:off x="4171212" y="3859918"/>
              <a:ext cx="1018163" cy="68612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2AE4F5E-B185-4B8E-8D40-18088DC21EE2}"/>
                </a:ext>
              </a:extLst>
            </p:cNvPr>
            <p:cNvSpPr/>
            <p:nvPr/>
          </p:nvSpPr>
          <p:spPr>
            <a:xfrm>
              <a:off x="2844118" y="4875804"/>
              <a:ext cx="58541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6420592-8F8D-4154-8EBA-0BBA1709596D}"/>
                </a:ext>
              </a:extLst>
            </p:cNvPr>
            <p:cNvSpPr/>
            <p:nvPr/>
          </p:nvSpPr>
          <p:spPr>
            <a:xfrm>
              <a:off x="7947908" y="3975793"/>
              <a:ext cx="58541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76FDB94-7606-444A-963D-8336CC641589}"/>
                </a:ext>
              </a:extLst>
            </p:cNvPr>
            <p:cNvSpPr/>
            <p:nvPr/>
          </p:nvSpPr>
          <p:spPr>
            <a:xfrm>
              <a:off x="7962500" y="5754695"/>
              <a:ext cx="58541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5137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7B9E0-A983-45EC-8725-917601357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Challenge of AI Using Medical Data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D803A-BDEA-4C10-B9A5-BA6FA429B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576" y="980388"/>
            <a:ext cx="6693424" cy="5033914"/>
          </a:xfrm>
        </p:spPr>
        <p:txBody>
          <a:bodyPr>
            <a:normAutofit/>
          </a:bodyPr>
          <a:lstStyle/>
          <a:p>
            <a:r>
              <a:rPr lang="en-US" sz="2400"/>
              <a:t>Data is temporal, yet highly irregular</a:t>
            </a:r>
          </a:p>
          <a:p>
            <a:pPr lvl="1"/>
            <a:r>
              <a:rPr lang="en-US" sz="1867"/>
              <a:t>Need to create features that capture dynamics</a:t>
            </a:r>
          </a:p>
          <a:p>
            <a:r>
              <a:rPr lang="en-US" sz="2400"/>
              <a:t>Some highly categorical signals </a:t>
            </a:r>
          </a:p>
          <a:p>
            <a:pPr lvl="1"/>
            <a:r>
              <a:rPr lang="en-US" sz="1867"/>
              <a:t>Diagnoses, Procedures, Medications</a:t>
            </a:r>
          </a:p>
          <a:p>
            <a:pPr lvl="1"/>
            <a:r>
              <a:rPr lang="en-US" sz="2000"/>
              <a:t>100k and more dimensions</a:t>
            </a:r>
          </a:p>
          <a:p>
            <a:r>
              <a:rPr lang="en-US" sz="2400"/>
              <a:t>Data comprises of different types of signals </a:t>
            </a:r>
          </a:p>
          <a:p>
            <a:r>
              <a:rPr lang="en-US" sz="2400"/>
              <a:t>Many signals are sparse</a:t>
            </a:r>
          </a:p>
          <a:p>
            <a:r>
              <a:rPr lang="en-US" sz="2400"/>
              <a:t>Data is often not standardized</a:t>
            </a:r>
          </a:p>
          <a:p>
            <a:pPr marL="0" indent="0">
              <a:buNone/>
            </a:pPr>
            <a:endParaRPr lang="en-US" sz="2400"/>
          </a:p>
          <a:p>
            <a:endParaRPr lang="en-IL"/>
          </a:p>
        </p:txBody>
      </p:sp>
      <p:pic>
        <p:nvPicPr>
          <p:cNvPr id="1034" name="Picture 10" descr="Image result for medical data">
            <a:extLst>
              <a:ext uri="{FF2B5EF4-FFF2-40B4-BE49-F238E27FC236}">
                <a16:creationId xmlns:a16="http://schemas.microsoft.com/office/drawing/2014/main" id="{867EF1C1-DE15-4A15-BCFA-9C7434C3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0943"/>
            <a:ext cx="5145087" cy="529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8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61E1-6B55-4143-A1C0-B50478A8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Repository Processors – Virtual Signals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BE6D7-C924-420B-B37D-D43CD7A7B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Examples of Virtual Signals</a:t>
            </a:r>
          </a:p>
          <a:p>
            <a:pPr lvl="1"/>
            <a:r>
              <a:rPr lang="en-US"/>
              <a:t>Registries for major diseases (Diabetes, CKD, CVD, Hyper-Tension, Cancer, etc.)</a:t>
            </a:r>
          </a:p>
          <a:p>
            <a:pPr lvl="1"/>
            <a:r>
              <a:rPr lang="en-US"/>
              <a:t>Calculated signals</a:t>
            </a:r>
          </a:p>
          <a:p>
            <a:pPr lvl="2"/>
            <a:r>
              <a:rPr lang="en-US"/>
              <a:t>Apply some functional on signal (eGFR)</a:t>
            </a:r>
          </a:p>
          <a:p>
            <a:pPr lvl="2"/>
            <a:r>
              <a:rPr lang="en-US"/>
              <a:t>Combine several signals into one</a:t>
            </a:r>
          </a:p>
          <a:p>
            <a:pPr lvl="2"/>
            <a:r>
              <a:rPr lang="en-US"/>
              <a:t>Select subgroups of categorical signals</a:t>
            </a:r>
          </a:p>
          <a:p>
            <a:pPr lvl="2"/>
            <a:r>
              <a:rPr lang="en-US"/>
              <a:t>Use conditions on one signal to select another (glucose when on insulin)</a:t>
            </a:r>
          </a:p>
          <a:p>
            <a:pPr lvl="1"/>
            <a:r>
              <a:rPr lang="en-US"/>
              <a:t>Use learned models to create a new signal or estimate a known signal which is not available for a given dataset</a:t>
            </a:r>
          </a:p>
        </p:txBody>
      </p:sp>
    </p:spTree>
    <p:extLst>
      <p:ext uri="{BB962C8B-B14F-4D97-AF65-F5344CB8AC3E}">
        <p14:creationId xmlns:p14="http://schemas.microsoft.com/office/powerpoint/2010/main" val="126933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Methodology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405512-A8CE-403F-AB12-2D7C32A6FC3E}"/>
              </a:ext>
            </a:extLst>
          </p:cNvPr>
          <p:cNvGrpSpPr/>
          <p:nvPr/>
        </p:nvGrpSpPr>
        <p:grpSpPr>
          <a:xfrm>
            <a:off x="758449" y="1175495"/>
            <a:ext cx="10150646" cy="4507009"/>
            <a:chOff x="462885" y="1190174"/>
            <a:chExt cx="10150646" cy="4507009"/>
          </a:xfrm>
        </p:grpSpPr>
        <p:grpSp>
          <p:nvGrpSpPr>
            <p:cNvPr id="3" name="Group 2"/>
            <p:cNvGrpSpPr/>
            <p:nvPr/>
          </p:nvGrpSpPr>
          <p:grpSpPr>
            <a:xfrm>
              <a:off x="462885" y="1190174"/>
              <a:ext cx="10150646" cy="4507009"/>
              <a:chOff x="1845691" y="1676401"/>
              <a:chExt cx="7612984" cy="3380257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845691" y="1676401"/>
                <a:ext cx="7612984" cy="3380257"/>
                <a:chOff x="626370" y="1752600"/>
                <a:chExt cx="7612984" cy="3380257"/>
              </a:xfrm>
            </p:grpSpPr>
            <p:sp>
              <p:nvSpPr>
                <p:cNvPr id="6" name="Rounded Rectangle 5"/>
                <p:cNvSpPr/>
                <p:nvPr/>
              </p:nvSpPr>
              <p:spPr>
                <a:xfrm>
                  <a:off x="626370" y="1752600"/>
                  <a:ext cx="7612984" cy="3380257"/>
                </a:xfrm>
                <a:prstGeom prst="roundRect">
                  <a:avLst>
                    <a:gd name="adj" fmla="val 2998"/>
                  </a:avLst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867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4211476" y="1509779"/>
                  <a:ext cx="330424" cy="662940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400" b="1" u="sng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Data Model:</a:t>
                  </a:r>
                  <a:r>
                    <a:rPr lang="en-US" sz="14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</a:t>
                  </a:r>
                  <a:r>
                    <a:rPr lang="en-US" sz="1400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Unified, efficient in time and memory</a:t>
                  </a: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6513479" y="275222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>
                    <a:solidFill>
                      <a:srgbClr val="000000"/>
                    </a:solidFill>
                    <a:ea typeface="Calibri"/>
                    <a:cs typeface="Arial"/>
                  </a:endParaRPr>
                </a:p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Validation</a:t>
                  </a:r>
                  <a:endParaRPr lang="en-US" sz="1000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Performance analysis, Bootstrapping, multiple datasets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 rot="5400000">
                  <a:off x="6270495" y="1727015"/>
                  <a:ext cx="425420" cy="154931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Validation &amp; Analysis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2386165" y="2760458"/>
                  <a:ext cx="784591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Repository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Outliers, Enrichment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710611" y="2752220"/>
                  <a:ext cx="755890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Post-Process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           Recalibration, Interpretation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5400000">
                  <a:off x="1741035" y="1283088"/>
                  <a:ext cx="422185" cy="24372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Data  Preparation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280426" y="2760324"/>
                  <a:ext cx="669286" cy="182562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accent2"/>
                      </a:solidFill>
                      <a:ea typeface="Calibri"/>
                      <a:cs typeface="Arial"/>
                    </a:rPr>
                    <a:t>Feature Generators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tx1"/>
                      </a:solidFill>
                      <a:ea typeface="Calibri"/>
                      <a:cs typeface="Arial"/>
                    </a:rPr>
                    <a:t>Moments, Trends, Embedding, Encoders</a:t>
                  </a: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5400000">
                  <a:off x="4234505" y="1338397"/>
                  <a:ext cx="420332" cy="232849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Model Generation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993616" y="2767880"/>
                  <a:ext cx="782020" cy="18266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Feature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Imputation, Feature Selection</a:t>
                  </a: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4831846" y="2767880"/>
                  <a:ext cx="777069" cy="181803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Predictors</a:t>
                  </a:r>
                  <a:endParaRPr lang="en-US" sz="1000" b="1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          Regression, Trees, Boosting, Neural-Nets</a:t>
                  </a: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315490" y="275981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AlgoAnalyzer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Export as AlgoMarker</a:t>
                  </a: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5400000">
                  <a:off x="7474971" y="2134173"/>
                  <a:ext cx="425420" cy="74438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Exporting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</p:grpSp>
          <p:sp>
            <p:nvSpPr>
              <p:cNvPr id="5" name="Rectangle 4"/>
              <p:cNvSpPr/>
              <p:nvPr/>
            </p:nvSpPr>
            <p:spPr>
              <a:xfrm rot="5400000">
                <a:off x="5430797" y="-1372665"/>
                <a:ext cx="330424" cy="66294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vert270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>
                  <a:lnSpc>
                    <a:spcPct val="115000"/>
                  </a:lnSpc>
                  <a:spcAft>
                    <a:spcPts val="1333"/>
                  </a:spcAft>
                </a:pPr>
                <a:r>
                  <a:rPr lang="en-US" sz="1400" b="1" u="sng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rPr>
                  <a:t>Model construction: </a:t>
                </a:r>
                <a:r>
                  <a:rPr lang="en-US" sz="1400" i="1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rPr>
                  <a:t>Modular, C++ libraries, python APIs 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616482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Datasets</a:t>
              </a:r>
              <a:endParaRPr lang="en-US" sz="1000">
                <a:solidFill>
                  <a:schemeClr val="bg1">
                    <a:lumMod val="85000"/>
                  </a:schemeClr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           Importing, Organization, Normalization, Ontologies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18260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Cohort Preparation</a:t>
              </a: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Selecting population, Sampling, Labeling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82210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61E1-6B55-4143-A1C0-B50478A8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Generation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BE6D7-C924-420B-B37D-D43CD7A7B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59" y="835887"/>
            <a:ext cx="10854495" cy="5800476"/>
          </a:xfrm>
        </p:spPr>
        <p:txBody>
          <a:bodyPr>
            <a:normAutofit/>
          </a:bodyPr>
          <a:lstStyle/>
          <a:p>
            <a:r>
              <a:rPr lang="en-US"/>
              <a:t>Generate initial version of matrix for learning/prediction</a:t>
            </a:r>
          </a:p>
          <a:p>
            <a:r>
              <a:rPr lang="en-US"/>
              <a:t>Each line in matrix corresponds to a sample in the training/test set</a:t>
            </a:r>
          </a:p>
          <a:p>
            <a:r>
              <a:rPr lang="en-US"/>
              <a:t>A feature generator creates one or more columns in the matrix</a:t>
            </a:r>
          </a:p>
          <a:p>
            <a:r>
              <a:rPr lang="en-US"/>
              <a:t>Further processing of the matrix is possible (and sometimes required) before training or applying classifier</a:t>
            </a:r>
          </a:p>
        </p:txBody>
      </p:sp>
    </p:spTree>
    <p:extLst>
      <p:ext uri="{BB962C8B-B14F-4D97-AF65-F5344CB8AC3E}">
        <p14:creationId xmlns:p14="http://schemas.microsoft.com/office/powerpoint/2010/main" val="67125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Generation – Functional Features</a:t>
            </a:r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833714" y="1164931"/>
            <a:ext cx="4227755" cy="923330"/>
          </a:xfrm>
          <a:prstGeom prst="rect">
            <a:avLst/>
          </a:prstGeom>
          <a:solidFill>
            <a:schemeClr val="lt1">
              <a:alpha val="28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 rtl="0"/>
            <a:r>
              <a:rPr lang="en-US"/>
              <a:t>Lab Tests are not in uniform sizes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Different number of tests per patient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Different times </a:t>
            </a:r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5883812" y="1164931"/>
            <a:ext cx="4816613" cy="369332"/>
          </a:xfrm>
          <a:prstGeom prst="rect">
            <a:avLst/>
          </a:prstGeom>
          <a:solidFill>
            <a:schemeClr val="lt1">
              <a:alpha val="28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 rtl="0"/>
            <a:r>
              <a:rPr lang="en-US"/>
              <a:t>Feature matrices usually need to be of a fixed size</a:t>
            </a:r>
            <a:endParaRPr lang="he-IL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432561360"/>
              </p:ext>
            </p:extLst>
          </p:nvPr>
        </p:nvGraphicFramePr>
        <p:xfrm>
          <a:off x="833714" y="2388802"/>
          <a:ext cx="4227755" cy="1811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432681724"/>
              </p:ext>
            </p:extLst>
          </p:nvPr>
        </p:nvGraphicFramePr>
        <p:xfrm>
          <a:off x="833714" y="4500650"/>
          <a:ext cx="4227755" cy="1811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934466"/>
              </p:ext>
            </p:extLst>
          </p:nvPr>
        </p:nvGraphicFramePr>
        <p:xfrm>
          <a:off x="5883813" y="2388802"/>
          <a:ext cx="5953760" cy="4572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190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7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>
                          <a:solidFill>
                            <a:schemeClr val="tx2"/>
                          </a:solidFill>
                        </a:rPr>
                        <a:t>…</a:t>
                      </a:r>
                      <a:endParaRPr lang="he-IL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>
                          <a:solidFill>
                            <a:schemeClr val="tx2"/>
                          </a:solidFill>
                        </a:rPr>
                        <a:t>Slope</a:t>
                      </a:r>
                      <a:endParaRPr lang="he-IL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>
                          <a:solidFill>
                            <a:schemeClr val="tx2"/>
                          </a:solidFill>
                        </a:rPr>
                        <a:t>Avg</a:t>
                      </a:r>
                      <a:endParaRPr lang="he-IL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>
                          <a:solidFill>
                            <a:schemeClr val="tx2"/>
                          </a:solidFill>
                        </a:rPr>
                        <a:t>Max</a:t>
                      </a:r>
                      <a:endParaRPr lang="he-IL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>
                          <a:solidFill>
                            <a:schemeClr val="tx2"/>
                          </a:solidFill>
                        </a:rPr>
                        <a:t>Last</a:t>
                      </a:r>
                      <a:endParaRPr lang="he-IL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444803"/>
              </p:ext>
            </p:extLst>
          </p:nvPr>
        </p:nvGraphicFramePr>
        <p:xfrm>
          <a:off x="5883813" y="4446593"/>
          <a:ext cx="5953760" cy="4572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190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7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>
                          <a:solidFill>
                            <a:srgbClr val="C00000"/>
                          </a:solidFill>
                        </a:rPr>
                        <a:t>…</a:t>
                      </a:r>
                      <a:endParaRPr lang="he-IL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>
                          <a:solidFill>
                            <a:srgbClr val="C00000"/>
                          </a:solidFill>
                        </a:rPr>
                        <a:t>Slope</a:t>
                      </a:r>
                      <a:endParaRPr lang="he-IL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>
                          <a:solidFill>
                            <a:srgbClr val="C00000"/>
                          </a:solidFill>
                        </a:rPr>
                        <a:t>Avg</a:t>
                      </a:r>
                      <a:endParaRPr lang="he-IL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>
                          <a:solidFill>
                            <a:srgbClr val="C00000"/>
                          </a:solidFill>
                        </a:rPr>
                        <a:t>Max</a:t>
                      </a:r>
                      <a:endParaRPr lang="he-IL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>
                          <a:solidFill>
                            <a:srgbClr val="C00000"/>
                          </a:solidFill>
                        </a:rPr>
                        <a:t>Last</a:t>
                      </a:r>
                      <a:endParaRPr lang="he-IL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Right Arrow 14"/>
          <p:cNvSpPr/>
          <p:nvPr/>
        </p:nvSpPr>
        <p:spPr>
          <a:xfrm>
            <a:off x="5155600" y="4465345"/>
            <a:ext cx="609892" cy="4384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ight Arrow 15"/>
          <p:cNvSpPr/>
          <p:nvPr/>
        </p:nvSpPr>
        <p:spPr>
          <a:xfrm>
            <a:off x="5181775" y="2419628"/>
            <a:ext cx="609892" cy="4384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186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0" grpId="0">
        <p:bldAsOne/>
      </p:bldGraphic>
      <p:bldP spid="15" grpId="0" animBg="1"/>
      <p:bldP spid="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Generation – Modeled Features</a:t>
            </a:r>
            <a:endParaRPr lang="he-IL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2706155587"/>
              </p:ext>
            </p:extLst>
          </p:nvPr>
        </p:nvGraphicFramePr>
        <p:xfrm>
          <a:off x="832104" y="2386584"/>
          <a:ext cx="4227755" cy="1811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10517" y="2359152"/>
            <a:ext cx="5017977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/>
              <a:t>Train Models to Predict: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Future Values of test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Past Values of test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Using only this lab test, or also combining others</a:t>
            </a:r>
            <a:endParaRPr lang="he-IL"/>
          </a:p>
        </p:txBody>
      </p:sp>
      <p:grpSp>
        <p:nvGrpSpPr>
          <p:cNvPr id="8" name="Group 7"/>
          <p:cNvGrpSpPr/>
          <p:nvPr/>
        </p:nvGrpSpPr>
        <p:grpSpPr>
          <a:xfrm>
            <a:off x="6309050" y="3570366"/>
            <a:ext cx="4227755" cy="2825891"/>
            <a:chOff x="6309050" y="3387012"/>
            <a:chExt cx="4227755" cy="2825891"/>
          </a:xfrm>
        </p:grpSpPr>
        <p:graphicFrame>
          <p:nvGraphicFramePr>
            <p:cNvPr id="17" name="Chart 16"/>
            <p:cNvGraphicFramePr/>
            <p:nvPr/>
          </p:nvGraphicFramePr>
          <p:xfrm>
            <a:off x="6309050" y="4315494"/>
            <a:ext cx="4227755" cy="18974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7" name="Down Arrow 6"/>
            <p:cNvSpPr/>
            <p:nvPr/>
          </p:nvSpPr>
          <p:spPr>
            <a:xfrm>
              <a:off x="7912359" y="3387012"/>
              <a:ext cx="877078" cy="74644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32104" y="4498848"/>
            <a:ext cx="4227755" cy="1897409"/>
            <a:chOff x="513183" y="4315495"/>
            <a:chExt cx="4227755" cy="1897409"/>
          </a:xfrm>
        </p:grpSpPr>
        <p:graphicFrame>
          <p:nvGraphicFramePr>
            <p:cNvPr id="12" name="Chart 11"/>
            <p:cNvGraphicFramePr/>
            <p:nvPr/>
          </p:nvGraphicFramePr>
          <p:xfrm>
            <a:off x="513183" y="4315495"/>
            <a:ext cx="4227755" cy="18974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5" name="Rectangle 4"/>
            <p:cNvSpPr/>
            <p:nvPr/>
          </p:nvSpPr>
          <p:spPr>
            <a:xfrm>
              <a:off x="3388563" y="4947678"/>
              <a:ext cx="45719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he-IL" sz="5400" b="1" cap="none" spc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?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00278" y="4947678"/>
              <a:ext cx="45719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he-IL" sz="5400" b="1" cap="none" spc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?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DD1C11D-A1CA-4263-BB0C-53A2D7903127}"/>
              </a:ext>
            </a:extLst>
          </p:cNvPr>
          <p:cNvSpPr txBox="1"/>
          <p:nvPr/>
        </p:nvSpPr>
        <p:spPr>
          <a:xfrm>
            <a:off x="833714" y="1164931"/>
            <a:ext cx="4227755" cy="923330"/>
          </a:xfrm>
          <a:prstGeom prst="rect">
            <a:avLst/>
          </a:prstGeom>
          <a:solidFill>
            <a:schemeClr val="lt1">
              <a:alpha val="28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 rtl="0"/>
            <a:r>
              <a:rPr lang="en-US"/>
              <a:t>Lab Tests are not in uniform sizes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Different number of tests per patient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Different times </a:t>
            </a:r>
            <a:endParaRPr lang="he-I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F855C9-D55B-413A-AD64-509100A15872}"/>
              </a:ext>
            </a:extLst>
          </p:cNvPr>
          <p:cNvSpPr txBox="1"/>
          <p:nvPr/>
        </p:nvSpPr>
        <p:spPr>
          <a:xfrm>
            <a:off x="5883812" y="1164931"/>
            <a:ext cx="4816613" cy="369332"/>
          </a:xfrm>
          <a:prstGeom prst="rect">
            <a:avLst/>
          </a:prstGeom>
          <a:solidFill>
            <a:schemeClr val="lt1">
              <a:alpha val="28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 rtl="0"/>
            <a:r>
              <a:rPr lang="en-US"/>
              <a:t>Feature matrices usually need to be of a fixed size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7622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FE68-EECD-4870-8441-E7B5DBD5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Generators – Beyond Labs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3CDF-3760-44E0-8BB2-22405BB5C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Demographics:</a:t>
            </a:r>
          </a:p>
          <a:p>
            <a:pPr lvl="1"/>
            <a:r>
              <a:rPr lang="en-US"/>
              <a:t>Age, Gender, Socio-economic parameters</a:t>
            </a:r>
          </a:p>
          <a:p>
            <a:r>
              <a:rPr lang="en-US"/>
              <a:t>Categorical features:</a:t>
            </a:r>
          </a:p>
          <a:p>
            <a:pPr lvl="1"/>
            <a:r>
              <a:rPr lang="en-US"/>
              <a:t>Given a categorical signal, a set in the dictionary and a time-window</a:t>
            </a:r>
          </a:p>
          <a:p>
            <a:pPr lvl="2"/>
            <a:r>
              <a:rPr lang="en-US"/>
              <a:t>Does any value in the set appear within the time window ?</a:t>
            </a:r>
          </a:p>
          <a:p>
            <a:pPr lvl="2"/>
            <a:r>
              <a:rPr lang="en-US"/>
              <a:t>How many times ?</a:t>
            </a:r>
          </a:p>
          <a:p>
            <a:pPr lvl="1"/>
            <a:r>
              <a:rPr lang="en-US"/>
              <a:t>Univariate selection (with a flavor) - Scan all or a subgroup of the sets and choose those correlated with the outcome (Testing information gain over age &amp; gender or any other covariates).</a:t>
            </a:r>
          </a:p>
          <a:p>
            <a:pPr lvl="1"/>
            <a:r>
              <a:rPr lang="en-US"/>
              <a:t>Use Deep Learning to embed the large (sparse) vector of all sets into lower dimensions</a:t>
            </a:r>
          </a:p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177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FE68-EECD-4870-8441-E7B5DBD5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Generators – Beyond Labs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3CDF-3760-44E0-8BB2-22405BB5C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Tailored features for specific areas</a:t>
            </a:r>
          </a:p>
          <a:p>
            <a:pPr lvl="1"/>
            <a:r>
              <a:rPr lang="en-US"/>
              <a:t>Smoking Features</a:t>
            </a:r>
          </a:p>
          <a:p>
            <a:pPr lvl="1"/>
            <a:r>
              <a:rPr lang="en-US"/>
              <a:t>Alcohol use features</a:t>
            </a:r>
          </a:p>
          <a:p>
            <a:pPr lvl="1"/>
            <a:r>
              <a:rPr lang="en-US"/>
              <a:t>Drug intake features</a:t>
            </a:r>
          </a:p>
          <a:p>
            <a:pPr lvl="1"/>
            <a:r>
              <a:rPr lang="en-US"/>
              <a:t>Drug effectiveness features</a:t>
            </a:r>
          </a:p>
          <a:p>
            <a:pPr lvl="1"/>
            <a:r>
              <a:rPr lang="en-US"/>
              <a:t>Many more can be easily added</a:t>
            </a:r>
          </a:p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602208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Methodology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405512-A8CE-403F-AB12-2D7C32A6FC3E}"/>
              </a:ext>
            </a:extLst>
          </p:cNvPr>
          <p:cNvGrpSpPr/>
          <p:nvPr/>
        </p:nvGrpSpPr>
        <p:grpSpPr>
          <a:xfrm>
            <a:off x="758449" y="1175495"/>
            <a:ext cx="10150646" cy="4507009"/>
            <a:chOff x="462885" y="1190174"/>
            <a:chExt cx="10150646" cy="4507009"/>
          </a:xfrm>
        </p:grpSpPr>
        <p:grpSp>
          <p:nvGrpSpPr>
            <p:cNvPr id="3" name="Group 2"/>
            <p:cNvGrpSpPr/>
            <p:nvPr/>
          </p:nvGrpSpPr>
          <p:grpSpPr>
            <a:xfrm>
              <a:off x="462885" y="1190174"/>
              <a:ext cx="10150646" cy="4507009"/>
              <a:chOff x="1845691" y="1676401"/>
              <a:chExt cx="7612984" cy="3380257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845691" y="1676401"/>
                <a:ext cx="7612984" cy="3380257"/>
                <a:chOff x="626370" y="1752600"/>
                <a:chExt cx="7612984" cy="3380257"/>
              </a:xfrm>
            </p:grpSpPr>
            <p:sp>
              <p:nvSpPr>
                <p:cNvPr id="6" name="Rounded Rectangle 5"/>
                <p:cNvSpPr/>
                <p:nvPr/>
              </p:nvSpPr>
              <p:spPr>
                <a:xfrm>
                  <a:off x="626370" y="1752600"/>
                  <a:ext cx="7612984" cy="3380257"/>
                </a:xfrm>
                <a:prstGeom prst="roundRect">
                  <a:avLst>
                    <a:gd name="adj" fmla="val 2998"/>
                  </a:avLst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867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4211476" y="1509779"/>
                  <a:ext cx="330424" cy="662940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400" b="1" u="sng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Data Model:</a:t>
                  </a:r>
                  <a:r>
                    <a:rPr lang="en-US" sz="14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</a:t>
                  </a:r>
                  <a:r>
                    <a:rPr lang="en-US" sz="1400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Unified, efficient in time and memory</a:t>
                  </a: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6513479" y="275222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>
                    <a:solidFill>
                      <a:srgbClr val="000000"/>
                    </a:solidFill>
                    <a:ea typeface="Calibri"/>
                    <a:cs typeface="Arial"/>
                  </a:endParaRPr>
                </a:p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Validation</a:t>
                  </a:r>
                  <a:endParaRPr lang="en-US" sz="1000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Performance analysis, Bootstrapping, multiple datasets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 rot="5400000">
                  <a:off x="6270495" y="1727015"/>
                  <a:ext cx="425420" cy="154931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Validation &amp; Analysis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2386165" y="2760458"/>
                  <a:ext cx="784591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Repository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Outliers, Enrichment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710611" y="2752220"/>
                  <a:ext cx="755890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Post-Process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           Recalibration, Interpretation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5400000">
                  <a:off x="1741035" y="1283088"/>
                  <a:ext cx="422185" cy="24372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Data  Preparation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280426" y="2760324"/>
                  <a:ext cx="669286" cy="182562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Feature Generators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Moments, Trends, Embedding, Encoders</a:t>
                  </a: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5400000">
                  <a:off x="4234505" y="1338397"/>
                  <a:ext cx="420332" cy="232849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Model Generation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993616" y="2767880"/>
                  <a:ext cx="782020" cy="18266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accent2"/>
                      </a:solidFill>
                      <a:ea typeface="Calibri"/>
                      <a:cs typeface="Arial"/>
                    </a:rPr>
                    <a:t>Feature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tx1"/>
                      </a:solidFill>
                      <a:ea typeface="Calibri"/>
                      <a:cs typeface="Arial"/>
                    </a:rPr>
                    <a:t>Imputation, Feature Selection</a:t>
                  </a: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4831846" y="2767880"/>
                  <a:ext cx="777069" cy="181803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Predictors</a:t>
                  </a:r>
                  <a:endParaRPr lang="en-US" sz="1000" b="1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          Regression, Trees, Boosting, Neural-Nets</a:t>
                  </a: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315490" y="275981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AlgoAnalyzer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Export as AlgoMarker</a:t>
                  </a: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5400000">
                  <a:off x="7474971" y="2134173"/>
                  <a:ext cx="425420" cy="74438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Exporting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</p:grpSp>
          <p:sp>
            <p:nvSpPr>
              <p:cNvPr id="5" name="Rectangle 4"/>
              <p:cNvSpPr/>
              <p:nvPr/>
            </p:nvSpPr>
            <p:spPr>
              <a:xfrm rot="5400000">
                <a:off x="5430797" y="-1372665"/>
                <a:ext cx="330424" cy="66294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vert270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>
                  <a:lnSpc>
                    <a:spcPct val="115000"/>
                  </a:lnSpc>
                  <a:spcAft>
                    <a:spcPts val="1333"/>
                  </a:spcAft>
                </a:pPr>
                <a:r>
                  <a:rPr lang="en-US" sz="1400" b="1" u="sng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rPr>
                  <a:t>Model construction: </a:t>
                </a:r>
                <a:r>
                  <a:rPr lang="en-US" sz="1400" i="1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rPr>
                  <a:t>Modular, C++ libraries, python APIs 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616482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Datasets</a:t>
              </a:r>
              <a:endParaRPr lang="en-US" sz="1000">
                <a:solidFill>
                  <a:schemeClr val="bg1">
                    <a:lumMod val="85000"/>
                  </a:schemeClr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           Importing, Organization, Normalization, Ontologies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18260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Cohort Preparation</a:t>
              </a: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Selecting population, Sampling, Labeling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3914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535D-B2A7-41B6-8958-84718D47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Processors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9E8D5-9983-41E8-920F-F79AE6C42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Perform processes on columns of the features’ matrix</a:t>
            </a:r>
          </a:p>
          <a:p>
            <a:r>
              <a:rPr lang="en-US"/>
              <a:t>Processors may – </a:t>
            </a:r>
          </a:p>
          <a:p>
            <a:pPr lvl="1"/>
            <a:r>
              <a:rPr lang="en-US"/>
              <a:t>Change columns (imputation, further cleaning of outliers)</a:t>
            </a:r>
          </a:p>
          <a:p>
            <a:pPr lvl="1"/>
            <a:r>
              <a:rPr lang="en-US"/>
              <a:t>Add columns (Calculation of dependent features)</a:t>
            </a:r>
          </a:p>
          <a:p>
            <a:pPr lvl="1"/>
            <a:r>
              <a:rPr lang="en-US"/>
              <a:t>Remove columns (Feature Selection)</a:t>
            </a:r>
          </a:p>
          <a:p>
            <a:pPr lvl="1"/>
            <a:r>
              <a:rPr lang="en-US"/>
              <a:t>Replace columns (One-hot transformation, PCA, embedding)</a:t>
            </a:r>
          </a:p>
        </p:txBody>
      </p:sp>
    </p:spTree>
    <p:extLst>
      <p:ext uri="{BB962C8B-B14F-4D97-AF65-F5344CB8AC3E}">
        <p14:creationId xmlns:p14="http://schemas.microsoft.com/office/powerpoint/2010/main" val="21120583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535D-B2A7-41B6-8958-84718D47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Processors - Imputation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9E8D5-9983-41E8-920F-F79AE6C42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Imputing missing values - </a:t>
            </a:r>
          </a:p>
          <a:p>
            <a:pPr lvl="1"/>
            <a:r>
              <a:rPr lang="en-US"/>
              <a:t>Using stratification</a:t>
            </a:r>
          </a:p>
          <a:p>
            <a:pPr lvl="2"/>
            <a:r>
              <a:rPr lang="en-US"/>
              <a:t>Strata defined by age, gender or by other features</a:t>
            </a:r>
          </a:p>
          <a:p>
            <a:pPr lvl="2"/>
            <a:r>
              <a:rPr lang="en-US"/>
              <a:t>Imputed value per stratum may be mean, median, most common value, or a random sample from the stratum distribution</a:t>
            </a:r>
          </a:p>
          <a:p>
            <a:pPr lvl="1"/>
            <a:r>
              <a:rPr lang="en-US"/>
              <a:t>Iterative:</a:t>
            </a:r>
          </a:p>
          <a:p>
            <a:pPr lvl="2"/>
            <a:r>
              <a:rPr lang="en-US"/>
              <a:t>Use a model to predict missing value</a:t>
            </a:r>
          </a:p>
          <a:p>
            <a:pPr lvl="2"/>
            <a:r>
              <a:rPr lang="en-US"/>
              <a:t>Perform iterations of predictions to handle multiple missing values for the same sample.</a:t>
            </a:r>
          </a:p>
          <a:p>
            <a:pPr lvl="1"/>
            <a:r>
              <a:rPr lang="en-US"/>
              <a:t>Use GAN (Generative Adversarial Network) to complete features vector using given data</a:t>
            </a:r>
          </a:p>
          <a:p>
            <a:r>
              <a:rPr lang="en-US"/>
              <a:t>Perform multiple imputations to improve learning and deduce confidence intervals in predictions </a:t>
            </a:r>
            <a:r>
              <a:rPr lang="en-US" i="1"/>
              <a:t>[Not Implemented Yet]</a:t>
            </a:r>
          </a:p>
        </p:txBody>
      </p:sp>
    </p:spTree>
    <p:extLst>
      <p:ext uri="{BB962C8B-B14F-4D97-AF65-F5344CB8AC3E}">
        <p14:creationId xmlns:p14="http://schemas.microsoft.com/office/powerpoint/2010/main" val="141919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7B9E0-A983-45EC-8725-917601357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Challenge of AI Using Retrospective Data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D803A-BDEA-4C10-B9A5-BA6FA429B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576" y="980388"/>
            <a:ext cx="6693424" cy="5033914"/>
          </a:xfrm>
        </p:spPr>
        <p:txBody>
          <a:bodyPr>
            <a:normAutofit/>
          </a:bodyPr>
          <a:lstStyle/>
          <a:p>
            <a:r>
              <a:rPr lang="en-US" sz="2400"/>
              <a:t>Data not collected in controlled environment –</a:t>
            </a:r>
          </a:p>
          <a:p>
            <a:pPr lvl="1"/>
            <a:r>
              <a:rPr lang="en-US" sz="1867"/>
              <a:t>It is partial and extremely noisy</a:t>
            </a:r>
          </a:p>
          <a:p>
            <a:pPr lvl="1"/>
            <a:r>
              <a:rPr lang="en-US" sz="1867"/>
              <a:t>Biased</a:t>
            </a:r>
          </a:p>
          <a:p>
            <a:pPr lvl="1"/>
            <a:r>
              <a:rPr lang="en-US" sz="1867"/>
              <a:t>Rich in spurious patterns that make generalization difficult</a:t>
            </a:r>
          </a:p>
          <a:p>
            <a:pPr lvl="1"/>
            <a:r>
              <a:rPr lang="en-US" sz="1867"/>
              <a:t>Sensitive to changes in health care policies</a:t>
            </a:r>
          </a:p>
          <a:p>
            <a:r>
              <a:rPr lang="en-US" sz="2400"/>
              <a:t>Some examples of challenges to come …</a:t>
            </a:r>
          </a:p>
          <a:p>
            <a:pPr marL="0" indent="0">
              <a:buNone/>
            </a:pPr>
            <a:endParaRPr lang="en-US" sz="2400"/>
          </a:p>
          <a:p>
            <a:endParaRPr lang="en-IL"/>
          </a:p>
        </p:txBody>
      </p:sp>
      <p:pic>
        <p:nvPicPr>
          <p:cNvPr id="6" name="Picture 10" descr="Image result for medical data">
            <a:extLst>
              <a:ext uri="{FF2B5EF4-FFF2-40B4-BE49-F238E27FC236}">
                <a16:creationId xmlns:a16="http://schemas.microsoft.com/office/drawing/2014/main" id="{7075EE7B-AF98-42E3-A766-13BCFBD1E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0943"/>
            <a:ext cx="5145087" cy="529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13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535D-B2A7-41B6-8958-84718D47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Processors – Feature Selection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9E8D5-9983-41E8-920F-F79AE6C42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Some classification/prediction models perform better when non informative features are removed</a:t>
            </a:r>
          </a:p>
          <a:p>
            <a:r>
              <a:rPr lang="en-US"/>
              <a:t>Interpretability of models improves when using a smaller set of features</a:t>
            </a:r>
          </a:p>
          <a:p>
            <a:r>
              <a:rPr lang="en-US"/>
              <a:t>Productization and use in different environment is easier when requiring only a few input signals</a:t>
            </a:r>
          </a:p>
          <a:p>
            <a:r>
              <a:rPr lang="en-US"/>
              <a:t>Many methods for feature selection are implemented: </a:t>
            </a:r>
          </a:p>
          <a:p>
            <a:pPr lvl="1"/>
            <a:r>
              <a:rPr lang="en-US"/>
              <a:t>Univariate stratified correlation</a:t>
            </a:r>
          </a:p>
          <a:p>
            <a:pPr lvl="1"/>
            <a:r>
              <a:rPr lang="en-US"/>
              <a:t>MRMR</a:t>
            </a:r>
          </a:p>
          <a:p>
            <a:pPr lvl="1"/>
            <a:r>
              <a:rPr lang="en-US"/>
              <a:t>Lasso</a:t>
            </a:r>
          </a:p>
          <a:p>
            <a:pPr lvl="1"/>
            <a:r>
              <a:rPr lang="en-US"/>
              <a:t>Feature importance</a:t>
            </a:r>
          </a:p>
          <a:p>
            <a:pPr lvl="1"/>
            <a:r>
              <a:rPr lang="en-US"/>
              <a:t>Iterative – bottom up, top down (heavy in computation)</a:t>
            </a:r>
          </a:p>
          <a:p>
            <a:pPr marL="609585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5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Methodology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405512-A8CE-403F-AB12-2D7C32A6FC3E}"/>
              </a:ext>
            </a:extLst>
          </p:cNvPr>
          <p:cNvGrpSpPr/>
          <p:nvPr/>
        </p:nvGrpSpPr>
        <p:grpSpPr>
          <a:xfrm>
            <a:off x="758449" y="1175495"/>
            <a:ext cx="10150646" cy="4507009"/>
            <a:chOff x="462885" y="1190174"/>
            <a:chExt cx="10150646" cy="4507009"/>
          </a:xfrm>
        </p:grpSpPr>
        <p:grpSp>
          <p:nvGrpSpPr>
            <p:cNvPr id="3" name="Group 2"/>
            <p:cNvGrpSpPr/>
            <p:nvPr/>
          </p:nvGrpSpPr>
          <p:grpSpPr>
            <a:xfrm>
              <a:off x="462885" y="1190174"/>
              <a:ext cx="10150646" cy="4507009"/>
              <a:chOff x="1845691" y="1676401"/>
              <a:chExt cx="7612984" cy="3380257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845691" y="1676401"/>
                <a:ext cx="7612984" cy="3380257"/>
                <a:chOff x="626370" y="1752600"/>
                <a:chExt cx="7612984" cy="3380257"/>
              </a:xfrm>
            </p:grpSpPr>
            <p:sp>
              <p:nvSpPr>
                <p:cNvPr id="6" name="Rounded Rectangle 5"/>
                <p:cNvSpPr/>
                <p:nvPr/>
              </p:nvSpPr>
              <p:spPr>
                <a:xfrm>
                  <a:off x="626370" y="1752600"/>
                  <a:ext cx="7612984" cy="3380257"/>
                </a:xfrm>
                <a:prstGeom prst="roundRect">
                  <a:avLst>
                    <a:gd name="adj" fmla="val 2998"/>
                  </a:avLst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867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4211476" y="1509779"/>
                  <a:ext cx="330424" cy="662940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400" b="1" u="sng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Data Model:</a:t>
                  </a:r>
                  <a:r>
                    <a:rPr lang="en-US" sz="14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</a:t>
                  </a:r>
                  <a:r>
                    <a:rPr lang="en-US" sz="1400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Unified, efficient in time and memory</a:t>
                  </a: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6513479" y="275222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>
                    <a:solidFill>
                      <a:srgbClr val="000000"/>
                    </a:solidFill>
                    <a:ea typeface="Calibri"/>
                    <a:cs typeface="Arial"/>
                  </a:endParaRPr>
                </a:p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Validation</a:t>
                  </a:r>
                  <a:endParaRPr lang="en-US" sz="1000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Performance analysis, Bootstrapping, multiple datasets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 rot="5400000">
                  <a:off x="6270495" y="1727015"/>
                  <a:ext cx="425420" cy="154931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Validation &amp; Analysis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2386165" y="2760458"/>
                  <a:ext cx="784591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Repository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Outliers, Enrichment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710611" y="2752220"/>
                  <a:ext cx="755890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Post-Process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           Recalibration, Interpretation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5400000">
                  <a:off x="1741035" y="1283088"/>
                  <a:ext cx="422185" cy="24372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Data  Preparation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280426" y="2760324"/>
                  <a:ext cx="669286" cy="182562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Feature Generators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Moments, Trends, Embedding, Encoders</a:t>
                  </a: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5400000">
                  <a:off x="4234505" y="1338397"/>
                  <a:ext cx="420332" cy="232849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Model Generation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993616" y="2767880"/>
                  <a:ext cx="782020" cy="18266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Feature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Imputation, Feature Selection</a:t>
                  </a: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4831846" y="2767880"/>
                  <a:ext cx="777069" cy="181803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rgbClr val="FF0000"/>
                      </a:solidFill>
                      <a:ea typeface="Calibri"/>
                      <a:cs typeface="Arial"/>
                    </a:rPr>
                    <a:t>Predictors</a:t>
                  </a:r>
                  <a:endParaRPr lang="en-US" sz="1000" b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tx1"/>
                      </a:solidFill>
                      <a:ea typeface="Calibri"/>
                      <a:cs typeface="Arial"/>
                    </a:rPr>
                    <a:t>           Regression, Trees, Boosting, Neural-Nets</a:t>
                  </a: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315490" y="275981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AlgoAnalyzer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Export as AlgoMarker</a:t>
                  </a: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5400000">
                  <a:off x="7474971" y="2134173"/>
                  <a:ext cx="425420" cy="74438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Exporting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</p:grpSp>
          <p:sp>
            <p:nvSpPr>
              <p:cNvPr id="5" name="Rectangle 4"/>
              <p:cNvSpPr/>
              <p:nvPr/>
            </p:nvSpPr>
            <p:spPr>
              <a:xfrm rot="5400000">
                <a:off x="5430797" y="-1372665"/>
                <a:ext cx="330424" cy="66294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vert270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>
                  <a:lnSpc>
                    <a:spcPct val="115000"/>
                  </a:lnSpc>
                  <a:spcAft>
                    <a:spcPts val="1333"/>
                  </a:spcAft>
                </a:pPr>
                <a:r>
                  <a:rPr lang="en-US" sz="1400" b="1" u="sng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rPr>
                  <a:t>Model construction: </a:t>
                </a:r>
                <a:r>
                  <a:rPr lang="en-US" sz="1400" i="1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rPr>
                  <a:t>Modular, C++ libraries, python APIs 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616482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Datasets</a:t>
              </a:r>
              <a:endParaRPr lang="en-US" sz="1000">
                <a:solidFill>
                  <a:schemeClr val="bg1">
                    <a:lumMod val="85000"/>
                  </a:schemeClr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           Importing, Organization, Normalization, Ontologies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18260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Cohort Preparation</a:t>
              </a: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Selecting population, Sampling, Labeling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9154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19C8-CDA0-466B-95F2-6099C3A2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Predictors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F826B-4D12-4CA1-A4FC-F3D77016C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Regression, Binary Classification, or Multi-Class Classification</a:t>
            </a:r>
          </a:p>
          <a:p>
            <a:r>
              <a:rPr lang="en-US"/>
              <a:t>A wide range of available, state of the art, models</a:t>
            </a:r>
          </a:p>
          <a:p>
            <a:r>
              <a:rPr lang="en-US"/>
              <a:t>Users can control all the models’ parameters</a:t>
            </a:r>
          </a:p>
          <a:p>
            <a:endParaRPr lang="en-US"/>
          </a:p>
          <a:p>
            <a:r>
              <a:rPr lang="en-US"/>
              <a:t>What people think of when saying ‘Machine Learning’, </a:t>
            </a:r>
            <a:r>
              <a:rPr lang="en-US" b="1" i="1">
                <a:solidFill>
                  <a:srgbClr val="00B050"/>
                </a:solidFill>
              </a:rPr>
              <a:t>but only a part of our process </a:t>
            </a:r>
            <a:r>
              <a:rPr lang="en-US">
                <a:solidFill>
                  <a:srgbClr val="00B050"/>
                </a:solidFill>
              </a:rPr>
              <a:t>…</a:t>
            </a:r>
            <a:r>
              <a:rPr lang="en-US"/>
              <a:t>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226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19C8-CDA0-466B-95F2-6099C3A2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Predictors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F826B-4D12-4CA1-A4FC-F3D77016C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Linear/Logistic Models</a:t>
            </a:r>
          </a:p>
          <a:p>
            <a:pPr lvl="1"/>
            <a:r>
              <a:rPr lang="en-US"/>
              <a:t>Regularized - Ridge, Lasso</a:t>
            </a:r>
          </a:p>
          <a:p>
            <a:pPr lvl="1"/>
            <a:r>
              <a:rPr lang="en-US"/>
              <a:t>Generalized Additive Models</a:t>
            </a:r>
          </a:p>
          <a:p>
            <a:pPr lvl="1"/>
            <a:r>
              <a:rPr lang="en-US"/>
              <a:t>Polynomials of higher degree</a:t>
            </a:r>
          </a:p>
          <a:p>
            <a:r>
              <a:rPr lang="en-US"/>
              <a:t>Efficient implementation of Random Forest</a:t>
            </a:r>
          </a:p>
          <a:p>
            <a:r>
              <a:rPr lang="en-US"/>
              <a:t>Variants of Gradient-Boosting methods</a:t>
            </a:r>
          </a:p>
          <a:p>
            <a:pPr lvl="1"/>
            <a:r>
              <a:rPr lang="en-US"/>
              <a:t>GBM, Light-GBM</a:t>
            </a:r>
          </a:p>
          <a:p>
            <a:pPr lvl="1"/>
            <a:r>
              <a:rPr lang="en-US" err="1"/>
              <a:t>XGBoost</a:t>
            </a:r>
            <a:endParaRPr lang="en-US"/>
          </a:p>
          <a:p>
            <a:r>
              <a:rPr lang="en-US"/>
              <a:t>SVM</a:t>
            </a:r>
          </a:p>
          <a:p>
            <a:r>
              <a:rPr lang="en-US"/>
              <a:t>K Nearest Neighbors</a:t>
            </a:r>
          </a:p>
          <a:p>
            <a:r>
              <a:rPr lang="en-US"/>
              <a:t>Bayesian Additive Regression Trees (BART)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27096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19C8-CDA0-466B-95F2-6099C3A2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Predictors – Neural Nets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F826B-4D12-4CA1-A4FC-F3D77016C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In-house implementation of basic nets</a:t>
            </a:r>
          </a:p>
          <a:p>
            <a:r>
              <a:rPr lang="en-US"/>
              <a:t>For more complex, deep networks - export learning to TensorFlow and pull back model inside </a:t>
            </a:r>
          </a:p>
          <a:p>
            <a:pPr lvl="1"/>
            <a:r>
              <a:rPr lang="en-US"/>
              <a:t>Apply flow to create feature matrix and labels vector</a:t>
            </a:r>
          </a:p>
          <a:p>
            <a:pPr lvl="1"/>
            <a:r>
              <a:rPr lang="en-US"/>
              <a:t>Use TensorFlow (or </a:t>
            </a:r>
            <a:r>
              <a:rPr lang="en-US" err="1"/>
              <a:t>Keras</a:t>
            </a:r>
            <a:r>
              <a:rPr lang="en-US"/>
              <a:t>, </a:t>
            </a:r>
            <a:r>
              <a:rPr lang="en-US" i="1"/>
              <a:t>etc</a:t>
            </a:r>
            <a:r>
              <a:rPr lang="en-US"/>
              <a:t>.) to learn model</a:t>
            </a:r>
          </a:p>
          <a:p>
            <a:pPr lvl="1"/>
            <a:r>
              <a:rPr lang="en-US"/>
              <a:t>Export TensorFlow model in a serialized format (see below)</a:t>
            </a:r>
          </a:p>
          <a:p>
            <a:pPr lvl="2"/>
            <a:r>
              <a:rPr lang="en-US">
                <a:solidFill>
                  <a:srgbClr val="00B050"/>
                </a:solidFill>
              </a:rPr>
              <a:t>TensorFlow package is not required when applying model</a:t>
            </a:r>
          </a:p>
          <a:p>
            <a:pPr lvl="1"/>
            <a:r>
              <a:rPr lang="en-US"/>
              <a:t>Return to post processing stages</a:t>
            </a:r>
          </a:p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1387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19C8-CDA0-466B-95F2-6099C3A2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Predictors – Meta Algorithms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F826B-4D12-4CA1-A4FC-F3D77016C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Generate multi-class predictors from binary ones using one vs. all or pairwise classification</a:t>
            </a:r>
          </a:p>
          <a:p>
            <a:r>
              <a:rPr lang="en-US"/>
              <a:t>General boosting methodology</a:t>
            </a:r>
          </a:p>
          <a:p>
            <a:r>
              <a:rPr lang="en-US"/>
              <a:t>A partial Bayesian approach – Build multiple predictors for different values of specific parameters (e.g. for different age ranges)</a:t>
            </a:r>
          </a:p>
          <a:p>
            <a:r>
              <a:rPr lang="en-US"/>
              <a:t>Predictors Hierarchy – models can be used to generate features for other models</a:t>
            </a:r>
          </a:p>
        </p:txBody>
      </p:sp>
    </p:spTree>
    <p:extLst>
      <p:ext uri="{BB962C8B-B14F-4D97-AF65-F5344CB8AC3E}">
        <p14:creationId xmlns:p14="http://schemas.microsoft.com/office/powerpoint/2010/main" val="76968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Methodology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405512-A8CE-403F-AB12-2D7C32A6FC3E}"/>
              </a:ext>
            </a:extLst>
          </p:cNvPr>
          <p:cNvGrpSpPr/>
          <p:nvPr/>
        </p:nvGrpSpPr>
        <p:grpSpPr>
          <a:xfrm>
            <a:off x="758449" y="1175495"/>
            <a:ext cx="10150646" cy="4507009"/>
            <a:chOff x="462885" y="1190174"/>
            <a:chExt cx="10150646" cy="4507009"/>
          </a:xfrm>
        </p:grpSpPr>
        <p:grpSp>
          <p:nvGrpSpPr>
            <p:cNvPr id="3" name="Group 2"/>
            <p:cNvGrpSpPr/>
            <p:nvPr/>
          </p:nvGrpSpPr>
          <p:grpSpPr>
            <a:xfrm>
              <a:off x="462885" y="1190174"/>
              <a:ext cx="10150646" cy="4507009"/>
              <a:chOff x="1845691" y="1676401"/>
              <a:chExt cx="7612984" cy="3380257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845691" y="1676401"/>
                <a:ext cx="7612984" cy="3380257"/>
                <a:chOff x="626370" y="1752600"/>
                <a:chExt cx="7612984" cy="3380257"/>
              </a:xfrm>
            </p:grpSpPr>
            <p:sp>
              <p:nvSpPr>
                <p:cNvPr id="6" name="Rounded Rectangle 5"/>
                <p:cNvSpPr/>
                <p:nvPr/>
              </p:nvSpPr>
              <p:spPr>
                <a:xfrm>
                  <a:off x="626370" y="1752600"/>
                  <a:ext cx="7612984" cy="3380257"/>
                </a:xfrm>
                <a:prstGeom prst="roundRect">
                  <a:avLst>
                    <a:gd name="adj" fmla="val 2998"/>
                  </a:avLst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867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4211476" y="1509779"/>
                  <a:ext cx="330424" cy="662940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400" b="1" u="sng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Data Model:</a:t>
                  </a:r>
                  <a:r>
                    <a:rPr lang="en-US" sz="14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</a:t>
                  </a:r>
                  <a:r>
                    <a:rPr lang="en-US" sz="1400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Unified, efficient in time and memory</a:t>
                  </a: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6513479" y="275222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>
                    <a:solidFill>
                      <a:srgbClr val="000000"/>
                    </a:solidFill>
                    <a:ea typeface="Calibri"/>
                    <a:cs typeface="Arial"/>
                  </a:endParaRPr>
                </a:p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Validation</a:t>
                  </a:r>
                  <a:endParaRPr lang="en-US" sz="1000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Performance analysis, Bootstrapping, multiple datasets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 rot="5400000">
                  <a:off x="6270495" y="1727015"/>
                  <a:ext cx="425420" cy="154931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Validation &amp; Analysis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2386165" y="2760458"/>
                  <a:ext cx="784591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Repository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Outliers, Enrichment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710611" y="2752220"/>
                  <a:ext cx="755890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accent2"/>
                      </a:solidFill>
                      <a:ea typeface="Calibri"/>
                      <a:cs typeface="Arial"/>
                    </a:rPr>
                    <a:t>Post-Process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tx1"/>
                      </a:solidFill>
                      <a:ea typeface="Calibri"/>
                      <a:cs typeface="Arial"/>
                    </a:rPr>
                    <a:t>            Recalibration, Interpretation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5400000">
                  <a:off x="1741035" y="1283088"/>
                  <a:ext cx="422185" cy="24372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Data  Preparation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280426" y="2760324"/>
                  <a:ext cx="669286" cy="182562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Feature Generators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Moments, Trends, Embedding, Encoders</a:t>
                  </a: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5400000">
                  <a:off x="4234505" y="1338397"/>
                  <a:ext cx="420332" cy="232849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Model Generation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993616" y="2767880"/>
                  <a:ext cx="782020" cy="18266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Feature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Imputation, Feature Selection</a:t>
                  </a: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4831846" y="2767880"/>
                  <a:ext cx="777069" cy="181803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Predictors</a:t>
                  </a:r>
                  <a:endParaRPr lang="en-US" sz="1000" b="1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          Regression, Trees, Boosting, Neural-Nets</a:t>
                  </a: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315490" y="275981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AlgoAnalyzer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Export as AlgoMarker</a:t>
                  </a: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5400000">
                  <a:off x="7474971" y="2134173"/>
                  <a:ext cx="425420" cy="74438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Exporting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</p:grpSp>
          <p:sp>
            <p:nvSpPr>
              <p:cNvPr id="5" name="Rectangle 4"/>
              <p:cNvSpPr/>
              <p:nvPr/>
            </p:nvSpPr>
            <p:spPr>
              <a:xfrm rot="5400000">
                <a:off x="5430797" y="-1372665"/>
                <a:ext cx="330424" cy="66294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vert270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>
                  <a:lnSpc>
                    <a:spcPct val="115000"/>
                  </a:lnSpc>
                  <a:spcAft>
                    <a:spcPts val="1333"/>
                  </a:spcAft>
                </a:pPr>
                <a:r>
                  <a:rPr lang="en-US" sz="1400" b="1" u="sng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rPr>
                  <a:t>Model construction: </a:t>
                </a:r>
                <a:r>
                  <a:rPr lang="en-US" sz="1400" i="1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rPr>
                  <a:t>Modular, C++ libraries, python APIs 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616482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Datasets</a:t>
              </a:r>
              <a:endParaRPr lang="en-US" sz="1000">
                <a:solidFill>
                  <a:schemeClr val="bg1">
                    <a:lumMod val="85000"/>
                  </a:schemeClr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           Importing, Organization, Normalization, Ontologies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18260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Cohort Preparation</a:t>
              </a: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Selecting population, Sampling, Labeling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096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416F-36DD-42B7-A689-B985428B3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Post Processors – Apply Processes on Predictions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91B6-E785-4250-B97B-A1B4C73A1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60" y="835887"/>
            <a:ext cx="10796400" cy="5800476"/>
          </a:xfrm>
        </p:spPr>
        <p:txBody>
          <a:bodyPr>
            <a:normAutofit/>
          </a:bodyPr>
          <a:lstStyle/>
          <a:p>
            <a:r>
              <a:rPr lang="en-US"/>
              <a:t>Recalibration</a:t>
            </a:r>
          </a:p>
          <a:p>
            <a:pPr lvl="1"/>
            <a:r>
              <a:rPr lang="en-US"/>
              <a:t>Often, good discrimination is not enough, and model calibration is also important</a:t>
            </a:r>
          </a:p>
          <a:p>
            <a:pPr lvl="1"/>
            <a:r>
              <a:rPr lang="en-US"/>
              <a:t>Training set may differ from test (real world) set in case/control probabilities</a:t>
            </a:r>
          </a:p>
          <a:p>
            <a:pPr lvl="2"/>
            <a:r>
              <a:rPr lang="en-US"/>
              <a:t>Recalibration on a different set is required</a:t>
            </a:r>
          </a:p>
          <a:p>
            <a:pPr lvl="2"/>
            <a:r>
              <a:rPr lang="en-US"/>
              <a:t>Also allows for more accurate handling of optimism in learning stage</a:t>
            </a:r>
          </a:p>
          <a:p>
            <a:pPr lvl="1"/>
            <a:r>
              <a:rPr lang="en-US"/>
              <a:t>Recalibration algorithms include –</a:t>
            </a:r>
          </a:p>
          <a:p>
            <a:pPr lvl="2"/>
            <a:r>
              <a:rPr lang="en-US"/>
              <a:t>Estimation of probability on bins: equal size, equal case-num bins.</a:t>
            </a:r>
          </a:p>
          <a:p>
            <a:pPr lvl="2"/>
            <a:r>
              <a:rPr lang="en-US"/>
              <a:t>Isotonic regression</a:t>
            </a:r>
          </a:p>
          <a:p>
            <a:pPr lvl="2"/>
            <a:r>
              <a:rPr lang="en-US"/>
              <a:t>Platt scaling</a:t>
            </a:r>
          </a:p>
        </p:txBody>
      </p:sp>
    </p:spTree>
    <p:extLst>
      <p:ext uri="{BB962C8B-B14F-4D97-AF65-F5344CB8AC3E}">
        <p14:creationId xmlns:p14="http://schemas.microsoft.com/office/powerpoint/2010/main" val="154620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416F-36DD-42B7-A689-B985428B3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Post Processors – Apply Processes on Predictions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91B6-E785-4250-B97B-A1B4C73A1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Interpretability – “But Why ?”</a:t>
            </a:r>
          </a:p>
          <a:p>
            <a:pPr lvl="1"/>
            <a:r>
              <a:rPr lang="en-US"/>
              <a:t>Explaining the black-box prediction may be necessary for adoption and for regulatory approval </a:t>
            </a:r>
          </a:p>
          <a:p>
            <a:pPr lvl="1"/>
            <a:r>
              <a:rPr lang="en-US"/>
              <a:t>An ‘explanatory’ strength and directions should be assigned per feature for each individual prediction </a:t>
            </a:r>
          </a:p>
          <a:p>
            <a:pPr lvl="1"/>
            <a:r>
              <a:rPr lang="en-US"/>
              <a:t>Challenges include –</a:t>
            </a:r>
          </a:p>
          <a:p>
            <a:pPr lvl="2"/>
            <a:r>
              <a:rPr lang="en-US"/>
              <a:t>Inter-dependency between features</a:t>
            </a:r>
          </a:p>
          <a:p>
            <a:pPr lvl="2"/>
            <a:r>
              <a:rPr lang="en-US"/>
              <a:t>Aggregating contributions into signals (or groups of features)</a:t>
            </a:r>
          </a:p>
          <a:p>
            <a:pPr marL="609585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1A6A1-5CFC-4631-B235-D6BE590EE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Interpretability State of the Art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129D-7B4B-4C58-B131-516D03362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60" y="835887"/>
            <a:ext cx="10568885" cy="666786"/>
          </a:xfrm>
        </p:spPr>
        <p:txBody>
          <a:bodyPr/>
          <a:lstStyle/>
          <a:p>
            <a:r>
              <a:rPr lang="en-US"/>
              <a:t>Many methods and directions</a:t>
            </a:r>
          </a:p>
          <a:p>
            <a:endParaRPr lang="en-IL"/>
          </a:p>
        </p:txBody>
      </p:sp>
      <p:pic>
        <p:nvPicPr>
          <p:cNvPr id="3078" name="Picture 6" descr="https://upload.wikimedia.org/wikipedia/commons/thumb/d/d2/Lloyd_Shapley_2_2012.jpg/285px-Lloyd_Shapley_2_2012.jpg">
            <a:extLst>
              <a:ext uri="{FF2B5EF4-FFF2-40B4-BE49-F238E27FC236}">
                <a16:creationId xmlns:a16="http://schemas.microsoft.com/office/drawing/2014/main" id="{137BCDC5-FE3A-488E-8FBE-7C19E5C7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80" y="2426251"/>
            <a:ext cx="27146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7F7282-8E8A-4402-8110-631DDCEF1F69}"/>
              </a:ext>
            </a:extLst>
          </p:cNvPr>
          <p:cNvSpPr txBox="1"/>
          <p:nvPr/>
        </p:nvSpPr>
        <p:spPr>
          <a:xfrm>
            <a:off x="3632225" y="2389220"/>
            <a:ext cx="5336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/>
              <a:t>Lloyd Shapley : 1923 – 2016 , American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/>
              <a:t>Nobel Prize in Economics 2012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/>
              <a:t>One of the fathers of game theory </a:t>
            </a:r>
            <a:endParaRPr lang="en-IL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15F9E-7C6A-4242-B008-9689BE49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581" y="3589549"/>
            <a:ext cx="5968950" cy="255932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492412-BCAB-42DB-998B-43EDB391EBB8}"/>
              </a:ext>
            </a:extLst>
          </p:cNvPr>
          <p:cNvSpPr txBox="1">
            <a:spLocks/>
          </p:cNvSpPr>
          <p:nvPr/>
        </p:nvSpPr>
        <p:spPr>
          <a:xfrm>
            <a:off x="386159" y="1333819"/>
            <a:ext cx="10568885" cy="66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3593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3178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3163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88745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46329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Lately, united to some degree using Shapley values.</a:t>
            </a:r>
          </a:p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308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859"/>
          <a:stretch/>
        </p:blipFill>
        <p:spPr>
          <a:xfrm>
            <a:off x="3746745" y="47059"/>
            <a:ext cx="1873498" cy="1562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161" y="54157"/>
            <a:ext cx="4023607" cy="666786"/>
          </a:xfrm>
        </p:spPr>
        <p:txBody>
          <a:bodyPr/>
          <a:lstStyle/>
          <a:p>
            <a:r>
              <a:rPr lang="en-US"/>
              <a:t>Imaging</a:t>
            </a:r>
            <a:endParaRPr lang="he-I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1140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279709" y="54157"/>
            <a:ext cx="4023607" cy="6667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Medical records</a:t>
            </a:r>
            <a:endParaRPr lang="he-IL">
              <a:solidFill>
                <a:prstClr val="black"/>
              </a:solidFill>
            </a:endParaRPr>
          </a:p>
        </p:txBody>
      </p:sp>
      <p:graphicFrame>
        <p:nvGraphicFramePr>
          <p:cNvPr id="8" name="Chart 7"/>
          <p:cNvGraphicFramePr/>
          <p:nvPr/>
        </p:nvGraphicFramePr>
        <p:xfrm>
          <a:off x="231175" y="1061884"/>
          <a:ext cx="5273480" cy="5132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Chart 8"/>
          <p:cNvGraphicFramePr/>
          <p:nvPr/>
        </p:nvGraphicFramePr>
        <p:xfrm>
          <a:off x="6687344" y="1061883"/>
          <a:ext cx="5273480" cy="5132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9521558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BB63-9FB2-4D55-8708-FCF261DD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Shapley Values</a:t>
            </a:r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D9B77C-0C6D-49B9-95DB-0CD489947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Our prediction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/>
                  <a:t> is the prediction algorithm , the </a:t>
                </a:r>
                <a:r>
                  <a:rPr lang="en-US" sz="2400" u="sng"/>
                  <a:t>black-box</a:t>
                </a:r>
                <a:r>
                  <a:rPr lang="en-US" sz="240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/>
                  <a:t>can also be a missing value.</a:t>
                </a:r>
              </a:p>
              <a:p>
                <a:r>
                  <a:rPr lang="en-US"/>
                  <a:t>We could try to estimate the contribution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/>
                  <a:t>y calculating:</a:t>
                </a:r>
              </a:p>
              <a:p>
                <a:pPr marL="609585" lvl="1" indent="0">
                  <a:buNone/>
                </a:pPr>
                <a:r>
                  <a:rPr lang="en-US" sz="2400"/>
                  <a:t>	{Score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/>
                  <a:t> given} – {Score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/>
                  <a:t>missing}</a:t>
                </a:r>
              </a:p>
              <a:p>
                <a:r>
                  <a:rPr lang="en-US"/>
                  <a:t>The problem – dependencies between features may generate false contributions or ‘hide’ true contributions</a:t>
                </a:r>
              </a:p>
              <a:p>
                <a:pPr lvl="1"/>
                <a:r>
                  <a:rPr lang="en-US" sz="2400"/>
                  <a:t>Go over all subgroups of features including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/>
              </a:p>
              <a:p>
                <a:pPr lvl="1"/>
                <a:r>
                  <a:rPr lang="en-US" sz="2400"/>
                  <a:t>For each subgroup, calculate the difference above</a:t>
                </a:r>
              </a:p>
              <a:p>
                <a:pPr lvl="1"/>
                <a:r>
                  <a:rPr lang="en-US" sz="2400"/>
                  <a:t>Calculate a weighted average</a:t>
                </a:r>
              </a:p>
              <a:p>
                <a:pPr marL="0" indent="0">
                  <a:buNone/>
                </a:pPr>
                <a:endParaRPr lang="en-US" sz="2933"/>
              </a:p>
              <a:p>
                <a:pPr marL="609585" lvl="1" indent="0">
                  <a:buNone/>
                </a:pPr>
                <a:endParaRPr lang="en-IL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D9B77C-0C6D-49B9-95DB-0CD489947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99" t="-1261" r="-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26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0A0E9-8601-4CF7-9F82-01F12FC7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Shapley Values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85E05-7EE7-4CFF-9470-5B881CBBF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/>
          </a:p>
          <a:p>
            <a:r>
              <a:rPr lang="en-US"/>
              <a:t>Shapley theorem gives the coherent method for calculating these averages (Shapley Values)</a:t>
            </a:r>
          </a:p>
          <a:p>
            <a:endParaRPr lang="en-IL"/>
          </a:p>
        </p:txBody>
      </p:sp>
      <p:pic>
        <p:nvPicPr>
          <p:cNvPr id="4098" name="Picture 2" descr="https://cdn-images-1.medium.com/max/1600/1*E6ThOg3_jwQ6r5frOTC6_A.png">
            <a:extLst>
              <a:ext uri="{FF2B5EF4-FFF2-40B4-BE49-F238E27FC236}">
                <a16:creationId xmlns:a16="http://schemas.microsoft.com/office/drawing/2014/main" id="{8EB178FA-FA07-4B54-B3D7-AF3EF624B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93" y="2346441"/>
            <a:ext cx="93726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A85CA-B20E-48FB-809F-C04ACADE9498}"/>
                  </a:ext>
                </a:extLst>
              </p:cNvPr>
              <p:cNvSpPr txBox="1"/>
              <p:nvPr/>
            </p:nvSpPr>
            <p:spPr>
              <a:xfrm>
                <a:off x="463993" y="3908541"/>
                <a:ext cx="1056814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 rtl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3200"/>
                  <a:t> is the expectation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3200"/>
                  <a:t> over the space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3200"/>
                  <a:t> is given.</a:t>
                </a:r>
              </a:p>
              <a:p>
                <a:pPr marL="742950" lvl="1" indent="-285750" algn="l" rtl="0">
                  <a:buFont typeface="Arial" panose="020B0604020202020204" pitchFamily="34" charset="0"/>
                  <a:buChar char="•"/>
                </a:pPr>
                <a:r>
                  <a:rPr lang="en-US" sz="3200"/>
                  <a:t>The other features are “imputed”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3200"/>
                  <a:t> .</a:t>
                </a:r>
                <a:endParaRPr lang="en-IL" sz="32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A85CA-B20E-48FB-809F-C04ACADE9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93" y="3908541"/>
                <a:ext cx="10568149" cy="1077218"/>
              </a:xfrm>
              <a:prstGeom prst="rect">
                <a:avLst/>
              </a:prstGeom>
              <a:blipFill>
                <a:blip r:embed="rId3"/>
                <a:stretch>
                  <a:fillRect t="-6780" r="-461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8040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8F3B-9B59-4882-BAA7-B9CA5BFF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with Shapley Values 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9723-48EB-47D5-9AD9-D3BDD55CF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The number of subgroups is exponential</a:t>
            </a:r>
          </a:p>
          <a:p>
            <a:pPr lvl="1"/>
            <a:r>
              <a:rPr lang="en-US" sz="2400"/>
              <a:t>No straight-forward way to compute it on large feature sets</a:t>
            </a:r>
          </a:p>
          <a:p>
            <a:r>
              <a:rPr lang="en-US" sz="2800"/>
              <a:t>For some specific models, it is possible:</a:t>
            </a:r>
          </a:p>
          <a:p>
            <a:pPr lvl="1"/>
            <a:r>
              <a:rPr lang="en-US" sz="2400"/>
              <a:t>Linear models</a:t>
            </a:r>
          </a:p>
          <a:p>
            <a:pPr lvl="1"/>
            <a:r>
              <a:rPr lang="en-US" sz="2400"/>
              <a:t>Tree models</a:t>
            </a:r>
          </a:p>
          <a:p>
            <a:pPr lvl="2"/>
            <a:r>
              <a:rPr lang="en-US" sz="2000"/>
              <a:t>Including: random forest, </a:t>
            </a:r>
            <a:r>
              <a:rPr lang="en-US" sz="2000" err="1"/>
              <a:t>xgb</a:t>
            </a:r>
            <a:r>
              <a:rPr lang="en-US" sz="2000"/>
              <a:t>, </a:t>
            </a:r>
            <a:r>
              <a:rPr lang="en-US" sz="2000" err="1"/>
              <a:t>lightgbm</a:t>
            </a:r>
            <a:r>
              <a:rPr lang="en-US" sz="2000"/>
              <a:t>.</a:t>
            </a:r>
          </a:p>
          <a:p>
            <a:r>
              <a:rPr lang="en-US" sz="2800"/>
              <a:t>For other cases: we can try to estimate the value by sampling only a small part of the subgroups</a:t>
            </a:r>
          </a:p>
          <a:p>
            <a:pPr lvl="1"/>
            <a:r>
              <a:rPr lang="en-US" sz="2400"/>
              <a:t>We need a fast way to calculate the score given only a subgroup of the features.</a:t>
            </a:r>
            <a:endParaRPr lang="en-IL" sz="2400"/>
          </a:p>
        </p:txBody>
      </p:sp>
      <p:pic>
        <p:nvPicPr>
          <p:cNvPr id="5124" name="Picture 4" descr="https://d6vdma9166ldh.cloudfront.net/media/images/46694221-9868-491f-919a-32bcf442feb6.jpg">
            <a:extLst>
              <a:ext uri="{FF2B5EF4-FFF2-40B4-BE49-F238E27FC236}">
                <a16:creationId xmlns:a16="http://schemas.microsoft.com/office/drawing/2014/main" id="{872B925A-DC1B-4516-9614-155C8747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139" y="2202024"/>
            <a:ext cx="3960666" cy="122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21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ED4F-8FD0-4D05-ABF9-A1E1D3A5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Shapley – LIME : agnostic to model</a:t>
            </a:r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70370-4826-49F0-8656-558EBD6AD1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/>
                  <a:t>Given a sample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/>
                  <a:t> and a prediction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800" b="0"/>
              </a:p>
              <a:p>
                <a:pPr lvl="1"/>
                <a:r>
                  <a:rPr lang="en-US" sz="2400"/>
                  <a:t>Randomize several random masks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US" sz="2400" b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/>
                  <a:t> : feature stays;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/>
                  <a:t> : feature becomes missing</a:t>
                </a:r>
              </a:p>
              <a:p>
                <a:pPr lvl="2"/>
                <a:r>
                  <a:rPr lang="en-US" sz="1800"/>
                  <a:t>Generate an imputed version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800"/>
                  <a:t>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US" sz="1800" b="0"/>
              </a:p>
              <a:p>
                <a:pPr lvl="2"/>
                <a:r>
                  <a:rPr lang="en-US" sz="1800"/>
                  <a:t>Get the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="0"/>
                  <a:t> (simply use th</a:t>
                </a:r>
                <a:r>
                  <a:rPr lang="en-US" sz="1800"/>
                  <a:t>e model)</a:t>
                </a:r>
                <a:endParaRPr lang="en-US" sz="1800" b="0"/>
              </a:p>
              <a:p>
                <a:pPr lvl="1"/>
                <a:r>
                  <a:rPr lang="en-US" sz="2400"/>
                  <a:t>Train a simple regression model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with assigned (Shapley motivated) weights</a:t>
                </a:r>
                <a:endParaRPr lang="en-US" sz="1800"/>
              </a:p>
              <a:p>
                <a:pPr lvl="1"/>
                <a:r>
                  <a:rPr lang="en-US" sz="2400"/>
                  <a:t>The coefficients will be the estimated Shapley values.</a:t>
                </a:r>
              </a:p>
              <a:p>
                <a:r>
                  <a:rPr lang="en-US" sz="2800"/>
                  <a:t>Open questions</a:t>
                </a:r>
              </a:p>
              <a:p>
                <a:pPr lvl="1"/>
                <a:r>
                  <a:rPr lang="en-US" sz="2000"/>
                  <a:t>Which masks to choose?</a:t>
                </a:r>
              </a:p>
              <a:p>
                <a:pPr lvl="2"/>
                <a:r>
                  <a:rPr lang="en-US" sz="1800"/>
                  <a:t>not too many missing values?</a:t>
                </a:r>
              </a:p>
              <a:p>
                <a:pPr lvl="2"/>
                <a:r>
                  <a:rPr lang="en-US" sz="1800"/>
                  <a:t>Take out together all features related to a given signal?</a:t>
                </a:r>
                <a:endParaRPr lang="en-US" sz="2000"/>
              </a:p>
              <a:p>
                <a:endParaRPr lang="en-IL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70370-4826-49F0-8656-558EBD6AD1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6" t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86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F48F-E0C0-40D1-82DE-FDB2F92E3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Imputation – Gibbs Sampling </a:t>
            </a:r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1FDCB-EE76-4314-B483-7C64E65F14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533"/>
                  <a:t>For </a:t>
                </a:r>
                <a14:m>
                  <m:oMath xmlns:m="http://schemas.openxmlformats.org/officeDocument/2006/math">
                    <m:r>
                      <a:rPr lang="en-US" sz="2533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33"/>
                  <a:t> features learn </a:t>
                </a:r>
                <a14:m>
                  <m:oMath xmlns:m="http://schemas.openxmlformats.org/officeDocument/2006/math">
                    <m:r>
                      <a:rPr lang="en-US" sz="2533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33"/>
                  <a:t>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33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33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533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533"/>
                  <a:t> 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67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67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67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67"/>
                  <a:t> starts from all features 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67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67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67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67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67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67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67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67"/>
                  <a:t> returns a distribution for all possible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67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67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67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67" b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67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67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67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67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67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67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67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67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67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67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endChr m:val="|"/>
                            <m:ctrlPr>
                              <a:rPr lang="en-US" sz="2067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67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67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67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067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67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67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  <m:r>
                      <a:rPr lang="en-US" sz="2067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67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67" b="0"/>
              </a:p>
              <a:p>
                <a:r>
                  <a:rPr lang="en-US" sz="2533"/>
                  <a:t>Do the following Monte-Carlo process:</a:t>
                </a:r>
              </a:p>
              <a:p>
                <a:pPr lvl="1"/>
                <a:r>
                  <a:rPr lang="en-US" sz="2067"/>
                  <a:t>Go over all missing values:</a:t>
                </a:r>
              </a:p>
              <a:p>
                <a:pPr lvl="2"/>
                <a:r>
                  <a:rPr lang="en-US" sz="2067"/>
                  <a:t>Predict distribution using the matching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67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67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67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67"/>
              </a:p>
              <a:p>
                <a:pPr lvl="2"/>
                <a:r>
                  <a:rPr lang="en-US" sz="2067"/>
                  <a:t>Randomize a value from the distribution</a:t>
                </a:r>
              </a:p>
              <a:p>
                <a:pPr lvl="1"/>
                <a:r>
                  <a:rPr lang="en-US" sz="2067"/>
                  <a:t>Repeat that process many times (100-1000 for each sample)</a:t>
                </a:r>
              </a:p>
              <a:p>
                <a:r>
                  <a:rPr lang="en-US" sz="2600"/>
                  <a:t>Works very well</a:t>
                </a:r>
              </a:p>
              <a:p>
                <a:r>
                  <a:rPr lang="en-US" sz="2600"/>
                  <a:t>Problems:</a:t>
                </a:r>
              </a:p>
              <a:p>
                <a:pPr lvl="1"/>
                <a:r>
                  <a:rPr lang="en-US" sz="2067"/>
                  <a:t>Huge sizes of models</a:t>
                </a:r>
              </a:p>
              <a:p>
                <a:pPr lvl="1"/>
                <a:r>
                  <a:rPr lang="en-US" sz="2067"/>
                  <a:t>Extremely slow</a:t>
                </a:r>
              </a:p>
              <a:p>
                <a:endParaRPr lang="en-IL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1FDCB-EE76-4314-B483-7C64E65F14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7" t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06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E3CB-4976-4AEB-AA8B-BE01EF1B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Imputation - GANs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AB85E-577B-43D1-86F0-FE6798E1A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60" y="835887"/>
            <a:ext cx="10796400" cy="5800476"/>
          </a:xfrm>
        </p:spPr>
        <p:txBody>
          <a:bodyPr/>
          <a:lstStyle/>
          <a:p>
            <a:r>
              <a:rPr lang="en-US"/>
              <a:t>A recent method using deep learning :</a:t>
            </a:r>
          </a:p>
          <a:p>
            <a:endParaRPr lang="en-IL"/>
          </a:p>
        </p:txBody>
      </p:sp>
      <p:pic>
        <p:nvPicPr>
          <p:cNvPr id="7170" name="Picture 2" descr="https://tryolabs.com/images/blog/post-images/2016-12-06-major-advancements-in-deep-learning-2016/GAN-diagram.5dfe9e84.png">
            <a:extLst>
              <a:ext uri="{FF2B5EF4-FFF2-40B4-BE49-F238E27FC236}">
                <a16:creationId xmlns:a16="http://schemas.microsoft.com/office/drawing/2014/main" id="{1CD70A38-CA8A-4D88-9B9D-DC86CE7ED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20" y="1578712"/>
            <a:ext cx="36576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94D305-8219-4444-AB5D-5621359D9A4A}"/>
              </a:ext>
            </a:extLst>
          </p:cNvPr>
          <p:cNvSpPr txBox="1"/>
          <p:nvPr/>
        </p:nvSpPr>
        <p:spPr>
          <a:xfrm>
            <a:off x="4425820" y="1791479"/>
            <a:ext cx="7210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Z : Random numbers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G : Generator model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D : Discriminator model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Generator learns to fake samples that can’t be separated from real ones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Discriminator learns to separate real and fake samples</a:t>
            </a:r>
            <a:endParaRPr lang="en-IL"/>
          </a:p>
        </p:txBody>
      </p:sp>
      <p:pic>
        <p:nvPicPr>
          <p:cNvPr id="7174" name="Picture 6" descr="https://adriancolyer.files.wordpress.com/2018/05/progressive-gans-side-by-side.jpeg?w=520">
            <a:extLst>
              <a:ext uri="{FF2B5EF4-FFF2-40B4-BE49-F238E27FC236}">
                <a16:creationId xmlns:a16="http://schemas.microsoft.com/office/drawing/2014/main" id="{B6AF2474-9884-4298-AE1D-C95DEE45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350" y="3268807"/>
            <a:ext cx="3795227" cy="274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BEDE51-9F5D-4C9D-87F9-C6207757CA25}"/>
              </a:ext>
            </a:extLst>
          </p:cNvPr>
          <p:cNvSpPr/>
          <p:nvPr/>
        </p:nvSpPr>
        <p:spPr>
          <a:xfrm>
            <a:off x="5654349" y="3309999"/>
            <a:ext cx="1866123" cy="1336646"/>
          </a:xfrm>
          <a:prstGeom prst="rect">
            <a:avLst/>
          </a:prstGeom>
          <a:gradFill>
            <a:gsLst>
              <a:gs pos="9200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 w="8572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B803AA-27AB-4C27-85FE-25128663ACAA}"/>
              </a:ext>
            </a:extLst>
          </p:cNvPr>
          <p:cNvSpPr/>
          <p:nvPr/>
        </p:nvSpPr>
        <p:spPr>
          <a:xfrm>
            <a:off x="7551963" y="4643115"/>
            <a:ext cx="1866123" cy="1336646"/>
          </a:xfrm>
          <a:prstGeom prst="rect">
            <a:avLst/>
          </a:prstGeom>
          <a:gradFill>
            <a:gsLst>
              <a:gs pos="9200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 w="8572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0685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2CB3-6419-4179-B42E-FBBBAEF8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Imputation - GANs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5E5A0-395A-4241-866E-6D4F51B12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60" y="3449843"/>
            <a:ext cx="4969611" cy="1495381"/>
          </a:xfrm>
        </p:spPr>
        <p:txBody>
          <a:bodyPr>
            <a:normAutofit/>
          </a:bodyPr>
          <a:lstStyle/>
          <a:p>
            <a:r>
              <a:rPr lang="en-US" sz="2400"/>
              <a:t>Real Samples</a:t>
            </a:r>
          </a:p>
          <a:p>
            <a:pPr lvl="1"/>
            <a:r>
              <a:rPr lang="en-US" sz="2000"/>
              <a:t>Full samples</a:t>
            </a:r>
          </a:p>
          <a:p>
            <a:pPr lvl="1"/>
            <a:r>
              <a:rPr lang="en-US" sz="2000"/>
              <a:t>Samples with missing data</a:t>
            </a:r>
          </a:p>
        </p:txBody>
      </p:sp>
      <p:pic>
        <p:nvPicPr>
          <p:cNvPr id="8194" name="Picture 2" descr="https://pbs.twimg.com/media/DtYMmDJXgAETW4W.jpg">
            <a:extLst>
              <a:ext uri="{FF2B5EF4-FFF2-40B4-BE49-F238E27FC236}">
                <a16:creationId xmlns:a16="http://schemas.microsoft.com/office/drawing/2014/main" id="{C7B2E66C-DE5B-4A9E-AAF3-4F765AEBC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735" y="923732"/>
            <a:ext cx="7833206" cy="232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76EB8B-762E-4E7A-910A-9F8BF56C5C5F}"/>
              </a:ext>
            </a:extLst>
          </p:cNvPr>
          <p:cNvSpPr txBox="1">
            <a:spLocks/>
          </p:cNvSpPr>
          <p:nvPr/>
        </p:nvSpPr>
        <p:spPr>
          <a:xfrm>
            <a:off x="4916330" y="3449843"/>
            <a:ext cx="4969611" cy="3186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3593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3178" indent="-2735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3163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88745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46329" indent="-263993" algn="l" defTabSz="609585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Fake Samples</a:t>
            </a:r>
          </a:p>
          <a:p>
            <a:pPr lvl="1"/>
            <a:r>
              <a:rPr lang="en-US" sz="2000"/>
              <a:t>Known features plus mask of missing</a:t>
            </a:r>
          </a:p>
          <a:p>
            <a:r>
              <a:rPr lang="en-US" sz="2533"/>
              <a:t>Generator fills in missing data</a:t>
            </a:r>
          </a:p>
          <a:p>
            <a:pPr lvl="1"/>
            <a:r>
              <a:rPr lang="en-US" sz="2000"/>
              <a:t>If needed sample is then masked with a random real data missing mask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8FBA9-BCA4-45AF-8753-C1813FE02444}"/>
              </a:ext>
            </a:extLst>
          </p:cNvPr>
          <p:cNvSpPr txBox="1"/>
          <p:nvPr/>
        </p:nvSpPr>
        <p:spPr>
          <a:xfrm>
            <a:off x="645693" y="5606127"/>
            <a:ext cx="7254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b="1"/>
              <a:t>Big Advantage : Compact model, and fast in usage (!) </a:t>
            </a:r>
            <a:endParaRPr lang="en-IL" sz="2400" b="1"/>
          </a:p>
        </p:txBody>
      </p:sp>
    </p:spTree>
    <p:extLst>
      <p:ext uri="{BB962C8B-B14F-4D97-AF65-F5344CB8AC3E}">
        <p14:creationId xmlns:p14="http://schemas.microsoft.com/office/powerpoint/2010/main" val="4434541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Methodology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405512-A8CE-403F-AB12-2D7C32A6FC3E}"/>
              </a:ext>
            </a:extLst>
          </p:cNvPr>
          <p:cNvGrpSpPr/>
          <p:nvPr/>
        </p:nvGrpSpPr>
        <p:grpSpPr>
          <a:xfrm>
            <a:off x="758449" y="1175495"/>
            <a:ext cx="10150646" cy="4507009"/>
            <a:chOff x="462885" y="1190174"/>
            <a:chExt cx="10150646" cy="4507009"/>
          </a:xfrm>
        </p:grpSpPr>
        <p:grpSp>
          <p:nvGrpSpPr>
            <p:cNvPr id="3" name="Group 2"/>
            <p:cNvGrpSpPr/>
            <p:nvPr/>
          </p:nvGrpSpPr>
          <p:grpSpPr>
            <a:xfrm>
              <a:off x="462885" y="1190174"/>
              <a:ext cx="10150646" cy="4507009"/>
              <a:chOff x="1845691" y="1676401"/>
              <a:chExt cx="7612984" cy="3380257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845691" y="1676401"/>
                <a:ext cx="7612984" cy="3380257"/>
                <a:chOff x="626370" y="1752600"/>
                <a:chExt cx="7612984" cy="3380257"/>
              </a:xfrm>
            </p:grpSpPr>
            <p:sp>
              <p:nvSpPr>
                <p:cNvPr id="6" name="Rounded Rectangle 5"/>
                <p:cNvSpPr/>
                <p:nvPr/>
              </p:nvSpPr>
              <p:spPr>
                <a:xfrm>
                  <a:off x="626370" y="1752600"/>
                  <a:ext cx="7612984" cy="3380257"/>
                </a:xfrm>
                <a:prstGeom prst="roundRect">
                  <a:avLst>
                    <a:gd name="adj" fmla="val 2998"/>
                  </a:avLst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867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4211476" y="1509779"/>
                  <a:ext cx="330424" cy="662940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400" b="1" u="sng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Data Model:</a:t>
                  </a:r>
                  <a:r>
                    <a:rPr lang="en-US" sz="14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</a:t>
                  </a:r>
                  <a:r>
                    <a:rPr lang="en-US" sz="1400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Unified, efficient in time and memory</a:t>
                  </a: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6513479" y="275222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>
                    <a:solidFill>
                      <a:srgbClr val="000000"/>
                    </a:solidFill>
                    <a:ea typeface="Calibri"/>
                    <a:cs typeface="Arial"/>
                  </a:endParaRPr>
                </a:p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accent2"/>
                      </a:solidFill>
                      <a:ea typeface="Calibri"/>
                      <a:cs typeface="Arial"/>
                    </a:rPr>
                    <a:t>Validation</a:t>
                  </a:r>
                  <a:endParaRPr lang="en-US" sz="1000">
                    <a:solidFill>
                      <a:schemeClr val="accent2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tx1"/>
                      </a:solidFill>
                      <a:ea typeface="Calibri"/>
                      <a:cs typeface="Arial"/>
                    </a:rPr>
                    <a:t>Performance analysis, Bootstrapping, multiple datasets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 rot="5400000">
                  <a:off x="6270495" y="1727015"/>
                  <a:ext cx="425420" cy="154931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Validation &amp; Analysis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2386165" y="2760458"/>
                  <a:ext cx="784591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Repository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Outliers, Enrichment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710611" y="2752220"/>
                  <a:ext cx="755890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Post-Process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           Recalibration, Interpretation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5400000">
                  <a:off x="1741035" y="1283088"/>
                  <a:ext cx="422185" cy="24372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Data  Preparation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280426" y="2760324"/>
                  <a:ext cx="669286" cy="182562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Feature Generators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Moments, Trends, Embedding, Encoders</a:t>
                  </a: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5400000">
                  <a:off x="4234505" y="1338397"/>
                  <a:ext cx="420332" cy="232849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Model Generation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993616" y="2767880"/>
                  <a:ext cx="782020" cy="18266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Feature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Imputation, Feature Selection</a:t>
                  </a: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4831846" y="2767880"/>
                  <a:ext cx="777069" cy="181803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Predictors</a:t>
                  </a:r>
                  <a:endParaRPr lang="en-US" sz="1000" b="1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          Regression, Trees, Boosting, Neural-Nets</a:t>
                  </a: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315490" y="275981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AlgoAnalyzer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Export as AlgoMarker</a:t>
                  </a: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5400000">
                  <a:off x="7474971" y="2134173"/>
                  <a:ext cx="425420" cy="74438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Exporting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</p:grpSp>
          <p:sp>
            <p:nvSpPr>
              <p:cNvPr id="5" name="Rectangle 4"/>
              <p:cNvSpPr/>
              <p:nvPr/>
            </p:nvSpPr>
            <p:spPr>
              <a:xfrm rot="5400000">
                <a:off x="5430797" y="-1372665"/>
                <a:ext cx="330424" cy="66294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vert270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>
                  <a:lnSpc>
                    <a:spcPct val="115000"/>
                  </a:lnSpc>
                  <a:spcAft>
                    <a:spcPts val="1333"/>
                  </a:spcAft>
                </a:pPr>
                <a:r>
                  <a:rPr lang="en-US" sz="1400" b="1" u="sng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rPr>
                  <a:t>Model construction: </a:t>
                </a:r>
                <a:r>
                  <a:rPr lang="en-US" sz="1400" i="1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rPr>
                  <a:t>Modular, C++ libraries, python APIs 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616482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Datasets</a:t>
              </a:r>
              <a:endParaRPr lang="en-US" sz="1000">
                <a:solidFill>
                  <a:schemeClr val="bg1">
                    <a:lumMod val="85000"/>
                  </a:schemeClr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           Importing, Organization, Normalization, Ontologies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18260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Cohort Preparation</a:t>
              </a: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Selecting population, Sampling, Labeling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21678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2CFC2-8E18-4F3C-9640-2D2B7C76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Analysis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96E67-6147-436B-BDE4-229285B36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/>
              <a:t>Analyzing models performance can be a complex task</a:t>
            </a:r>
          </a:p>
          <a:p>
            <a:pPr lvl="1"/>
            <a:r>
              <a:rPr lang="en-US" sz="2600"/>
              <a:t>Choose the interesting performance measures</a:t>
            </a:r>
          </a:p>
          <a:p>
            <a:pPr lvl="2"/>
            <a:r>
              <a:rPr lang="en-US" sz="2200"/>
              <a:t>For classification – AUC, ROC curve</a:t>
            </a:r>
          </a:p>
          <a:p>
            <a:pPr lvl="2"/>
            <a:r>
              <a:rPr lang="en-US" sz="2200"/>
              <a:t>For specific working point – Sensitivity, Specificity, PPV, PR, OR, </a:t>
            </a:r>
            <a:r>
              <a:rPr lang="en-US" sz="2200" i="1"/>
              <a:t>etc</a:t>
            </a:r>
            <a:r>
              <a:rPr lang="en-US" sz="2200"/>
              <a:t>.</a:t>
            </a:r>
          </a:p>
          <a:p>
            <a:pPr lvl="2"/>
            <a:r>
              <a:rPr lang="en-US" sz="2200"/>
              <a:t>For regression – Correlation, Explained Variability, </a:t>
            </a:r>
            <a:r>
              <a:rPr lang="en-US" sz="2200" i="1"/>
              <a:t>etc</a:t>
            </a:r>
            <a:r>
              <a:rPr lang="en-US" sz="2200"/>
              <a:t>.</a:t>
            </a:r>
          </a:p>
          <a:p>
            <a:pPr lvl="1"/>
            <a:r>
              <a:rPr lang="en-US" sz="2600"/>
              <a:t>Performance may depend on the time gap between prediction and event</a:t>
            </a:r>
          </a:p>
          <a:p>
            <a:pPr lvl="2"/>
            <a:r>
              <a:rPr lang="en-US" sz="2200"/>
              <a:t>Performance is evaluated for different time-window before event</a:t>
            </a:r>
          </a:p>
          <a:p>
            <a:pPr lvl="2"/>
            <a:r>
              <a:rPr lang="en-US" sz="2200"/>
              <a:t>Make sure score is not associate with diagnosis process</a:t>
            </a:r>
          </a:p>
          <a:p>
            <a:pPr lvl="2"/>
            <a:r>
              <a:rPr lang="en-US" sz="2200"/>
              <a:t>A sample may be excluded or even change its label when using different time-windows</a:t>
            </a:r>
          </a:p>
          <a:p>
            <a:pPr lvl="1"/>
            <a:r>
              <a:rPr lang="en-US" sz="2600"/>
              <a:t>Evaluation of confidence interval and statistical difference between results is achieved by bootstrapping 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5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2CFC2-8E18-4F3C-9640-2D2B7C76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Analysis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96E67-6147-436B-BDE4-229285B36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Test-set incidence sometimes does not represent the real world</a:t>
            </a:r>
          </a:p>
          <a:p>
            <a:pPr lvl="1"/>
            <a:r>
              <a:rPr lang="en-US"/>
              <a:t>Some of the parameters must be corrected</a:t>
            </a:r>
          </a:p>
          <a:p>
            <a:pPr lvl="1"/>
            <a:r>
              <a:rPr lang="en-US" sz="2700"/>
              <a:t>Use external incidence information, correct for age/gender distribution</a:t>
            </a:r>
          </a:p>
          <a:p>
            <a:r>
              <a:rPr lang="en-US"/>
              <a:t>Matching and Filtering of samples before analysis</a:t>
            </a:r>
          </a:p>
          <a:p>
            <a:pPr lvl="1"/>
            <a:r>
              <a:rPr lang="en-US"/>
              <a:t>Check for added value over known factors</a:t>
            </a:r>
          </a:p>
          <a:p>
            <a:pPr lvl="1"/>
            <a:r>
              <a:rPr lang="en-US"/>
              <a:t>Check for spurious patterns</a:t>
            </a:r>
          </a:p>
          <a:p>
            <a:pPr lvl="1"/>
            <a:r>
              <a:rPr lang="en-US"/>
              <a:t>Check performance on population with different characteristics</a:t>
            </a:r>
          </a:p>
          <a:p>
            <a:r>
              <a:rPr lang="en-US"/>
              <a:t>Simulations used for estimating performance for user-specific, real-world applications</a:t>
            </a:r>
          </a:p>
          <a:p>
            <a:pPr lvl="1"/>
            <a:r>
              <a:rPr lang="en-US"/>
              <a:t>Evaluate clinical and financial benefit</a:t>
            </a:r>
          </a:p>
          <a:p>
            <a:r>
              <a:rPr lang="en-US"/>
              <a:t>Kaplan-Meier estimator for survival analysis</a:t>
            </a:r>
          </a:p>
        </p:txBody>
      </p:sp>
    </p:spTree>
    <p:extLst>
      <p:ext uri="{BB962C8B-B14F-4D97-AF65-F5344CB8AC3E}">
        <p14:creationId xmlns:p14="http://schemas.microsoft.com/office/powerpoint/2010/main" val="245198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 – The Need for a Platform</a:t>
            </a:r>
          </a:p>
        </p:txBody>
      </p:sp>
    </p:spTree>
    <p:extLst>
      <p:ext uri="{BB962C8B-B14F-4D97-AF65-F5344CB8AC3E}">
        <p14:creationId xmlns:p14="http://schemas.microsoft.com/office/powerpoint/2010/main" val="741530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2CFC2-8E18-4F3C-9640-2D2B7C76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Analysis - Report</a:t>
            </a:r>
            <a:endParaRPr lang="en-IL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270E5A3-0518-4059-B74A-F48BA1F2CA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105908"/>
              </p:ext>
            </p:extLst>
          </p:nvPr>
        </p:nvGraphicFramePr>
        <p:xfrm>
          <a:off x="953934" y="1481046"/>
          <a:ext cx="9500103" cy="26823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1915">
                  <a:extLst>
                    <a:ext uri="{9D8B030D-6E8A-4147-A177-3AD203B41FA5}">
                      <a16:colId xmlns:a16="http://schemas.microsoft.com/office/drawing/2014/main" val="392181762"/>
                    </a:ext>
                  </a:extLst>
                </a:gridCol>
                <a:gridCol w="852256">
                  <a:extLst>
                    <a:ext uri="{9D8B030D-6E8A-4147-A177-3AD203B41FA5}">
                      <a16:colId xmlns:a16="http://schemas.microsoft.com/office/drawing/2014/main" val="3751084635"/>
                    </a:ext>
                  </a:extLst>
                </a:gridCol>
                <a:gridCol w="958788">
                  <a:extLst>
                    <a:ext uri="{9D8B030D-6E8A-4147-A177-3AD203B41FA5}">
                      <a16:colId xmlns:a16="http://schemas.microsoft.com/office/drawing/2014/main" val="2462007622"/>
                    </a:ext>
                  </a:extLst>
                </a:gridCol>
                <a:gridCol w="363985">
                  <a:extLst>
                    <a:ext uri="{9D8B030D-6E8A-4147-A177-3AD203B41FA5}">
                      <a16:colId xmlns:a16="http://schemas.microsoft.com/office/drawing/2014/main" val="2564688541"/>
                    </a:ext>
                  </a:extLst>
                </a:gridCol>
                <a:gridCol w="955458">
                  <a:extLst>
                    <a:ext uri="{9D8B030D-6E8A-4147-A177-3AD203B41FA5}">
                      <a16:colId xmlns:a16="http://schemas.microsoft.com/office/drawing/2014/main" val="2371059110"/>
                    </a:ext>
                  </a:extLst>
                </a:gridCol>
                <a:gridCol w="1343858">
                  <a:extLst>
                    <a:ext uri="{9D8B030D-6E8A-4147-A177-3AD203B41FA5}">
                      <a16:colId xmlns:a16="http://schemas.microsoft.com/office/drawing/2014/main" val="1979659523"/>
                    </a:ext>
                  </a:extLst>
                </a:gridCol>
                <a:gridCol w="980873">
                  <a:extLst>
                    <a:ext uri="{9D8B030D-6E8A-4147-A177-3AD203B41FA5}">
                      <a16:colId xmlns:a16="http://schemas.microsoft.com/office/drawing/2014/main" val="2144732600"/>
                    </a:ext>
                  </a:extLst>
                </a:gridCol>
                <a:gridCol w="1296485">
                  <a:extLst>
                    <a:ext uri="{9D8B030D-6E8A-4147-A177-3AD203B41FA5}">
                      <a16:colId xmlns:a16="http://schemas.microsoft.com/office/drawing/2014/main" val="2981585259"/>
                    </a:ext>
                  </a:extLst>
                </a:gridCol>
                <a:gridCol w="1296485">
                  <a:extLst>
                    <a:ext uri="{9D8B030D-6E8A-4147-A177-3AD203B41FA5}">
                      <a16:colId xmlns:a16="http://schemas.microsoft.com/office/drawing/2014/main" val="3852633702"/>
                    </a:ext>
                  </a:extLst>
                </a:gridCol>
              </a:tblGrid>
              <a:tr h="16764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Smoking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Ages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Cancer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Stage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Time Window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AUC_Obs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SENS@FPR_2.5%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SENS@FPR_5%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SENS@FPR_10%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/>
                </a:tc>
                <a:extLst>
                  <a:ext uri="{0D108BD9-81ED-4DB2-BD59-A6C34878D82A}">
                    <a16:rowId xmlns:a16="http://schemas.microsoft.com/office/drawing/2014/main" val="2576581620"/>
                  </a:ext>
                </a:extLst>
              </a:tr>
              <a:tr h="16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Ex_or_Current_Smoker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55.000-74.000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NSCLC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0_I_II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0.000-90.000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0.895 [0.883,0.905]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41.4 [39.3,46.4]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54.4 [51.3,58.6]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69.6 [66.0,72.4]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extLst>
                  <a:ext uri="{0D108BD9-81ED-4DB2-BD59-A6C34878D82A}">
                    <a16:rowId xmlns:a16="http://schemas.microsoft.com/office/drawing/2014/main" val="795976583"/>
                  </a:ext>
                </a:extLst>
              </a:tr>
              <a:tr h="16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Ex_or_Current_Smoker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55.000-74.000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NSCLC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0_I_II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90.000-180.000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0.868 [0.849,0.887]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37.1 [32.5,42.9]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52.3 [47.3,57.5]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64.7 [59.8,69.4]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extLst>
                  <a:ext uri="{0D108BD9-81ED-4DB2-BD59-A6C34878D82A}">
                    <a16:rowId xmlns:a16="http://schemas.microsoft.com/office/drawing/2014/main" val="3727019580"/>
                  </a:ext>
                </a:extLst>
              </a:tr>
              <a:tr h="16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Ex_or_Current_Smoker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55.000-74.000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NSCLC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0_I_II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180.000-270.000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0.863 [0.843,0.884]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30.8 [25.9,37.0]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45.1 [40.4,51.8]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63.3 [58.6,69.2]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extLst>
                  <a:ext uri="{0D108BD9-81ED-4DB2-BD59-A6C34878D82A}">
                    <a16:rowId xmlns:a16="http://schemas.microsoft.com/office/drawing/2014/main" val="1053622931"/>
                  </a:ext>
                </a:extLst>
              </a:tr>
              <a:tr h="16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Ex_or_Current_Smoker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55.000-74.000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NSCLC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III_IV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0.000-90.000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0.898 [0.891,0.907]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45.1 [43.2,48.6]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57.1 [55.1,60.7]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71.1 [69.0,73.9]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extLst>
                  <a:ext uri="{0D108BD9-81ED-4DB2-BD59-A6C34878D82A}">
                    <a16:rowId xmlns:a16="http://schemas.microsoft.com/office/drawing/2014/main" val="2265184336"/>
                  </a:ext>
                </a:extLst>
              </a:tr>
              <a:tr h="16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Ex_or_Current_Smoker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55.000-74.000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NSCLC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III_IV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90.000-180.000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0.856 [0.840,0.870]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34.1 [29.7,36.9]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45.9 [41.5,49.8]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59.6 [55.3,63.0]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extLst>
                  <a:ext uri="{0D108BD9-81ED-4DB2-BD59-A6C34878D82A}">
                    <a16:rowId xmlns:a16="http://schemas.microsoft.com/office/drawing/2014/main" val="391318055"/>
                  </a:ext>
                </a:extLst>
              </a:tr>
              <a:tr h="16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Ex_or_Current_Smoker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55.000-74.000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NSCLC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III_IV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180.000-270.000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0.852 [0.837,0.869]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29.9 [25.3,33.2]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42.2 [37.6,46.2]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56.3 [52.3,61.1]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extLst>
                  <a:ext uri="{0D108BD9-81ED-4DB2-BD59-A6C34878D82A}">
                    <a16:rowId xmlns:a16="http://schemas.microsoft.com/office/drawing/2014/main" val="2034333179"/>
                  </a:ext>
                </a:extLst>
              </a:tr>
              <a:tr h="16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Ex_or_Current_Smoker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55.000-74.000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Adenocarcinoma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0_I_II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0.000-90.000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0.870 [0.856,0.887]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38.3 [32.6,41.5]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50.8 [44.4,53.8]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62.8 [58.9,67.8]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extLst>
                  <a:ext uri="{0D108BD9-81ED-4DB2-BD59-A6C34878D82A}">
                    <a16:rowId xmlns:a16="http://schemas.microsoft.com/office/drawing/2014/main" val="79497250"/>
                  </a:ext>
                </a:extLst>
              </a:tr>
              <a:tr h="16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Ex_or_Current_Smoker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55.000-74.000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Adenocarcinoma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0_I_II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90.000-180.000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0.837 [0.806,0.864]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28.3 [22.8,34.1]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45.1 [36.8,50.2]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57.5 [49.8,62.8]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extLst>
                  <a:ext uri="{0D108BD9-81ED-4DB2-BD59-A6C34878D82A}">
                    <a16:rowId xmlns:a16="http://schemas.microsoft.com/office/drawing/2014/main" val="4200207795"/>
                  </a:ext>
                </a:extLst>
              </a:tr>
              <a:tr h="16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Ex_or_Current_Smoker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55.000-74.000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Adenocarcinoma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0_I_II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90.000-365.000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0.825 [0.806,0.848]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28.3 [23.4,32.6]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40.5 [36.2,45.2]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52.2 [48.7,58.3]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extLst>
                  <a:ext uri="{0D108BD9-81ED-4DB2-BD59-A6C34878D82A}">
                    <a16:rowId xmlns:a16="http://schemas.microsoft.com/office/drawing/2014/main" val="755311234"/>
                  </a:ext>
                </a:extLst>
              </a:tr>
              <a:tr h="16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Ex_or_Current_Smoker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55.000-74.000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Adenocarcinoma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III_IV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0.000-90.000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0.872 [0.860,0.886]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37.8 [34.1,41.2]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49.6 [46.1,53.6]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64.6 [60.9,68.2]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extLst>
                  <a:ext uri="{0D108BD9-81ED-4DB2-BD59-A6C34878D82A}">
                    <a16:rowId xmlns:a16="http://schemas.microsoft.com/office/drawing/2014/main" val="3579728313"/>
                  </a:ext>
                </a:extLst>
              </a:tr>
              <a:tr h="16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Ex_or_Current_Smoker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55.000-74.000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Adenocarcinoma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III_IV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90.000-180.000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0.832 [0.811,0.855]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29.1 [23.0,32.9]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39.1 [34.1,44.6]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53.3 [47.8,58.7]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extLst>
                  <a:ext uri="{0D108BD9-81ED-4DB2-BD59-A6C34878D82A}">
                    <a16:rowId xmlns:a16="http://schemas.microsoft.com/office/drawing/2014/main" val="3128856738"/>
                  </a:ext>
                </a:extLst>
              </a:tr>
              <a:tr h="16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Ex_or_Current_Smoker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55.000-74.000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Adenocarcinoma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III_IV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180.000-270.000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0.831 [0.810,0.853]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25.3 [20.3,30.1]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36.5 [31.2,42.3]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50.0 [44.0,56.3]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extLst>
                  <a:ext uri="{0D108BD9-81ED-4DB2-BD59-A6C34878D82A}">
                    <a16:rowId xmlns:a16="http://schemas.microsoft.com/office/drawing/2014/main" val="131221254"/>
                  </a:ext>
                </a:extLst>
              </a:tr>
              <a:tr h="16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Ex_or_Current_Smoker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55.000-74.000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Squamous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0_I_II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0.000-90.000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0.923 [0.907,0.941]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52.8 [46.1,59.6]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65.1 [58.6,71.0]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78.2 [73.2,84.6]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extLst>
                  <a:ext uri="{0D108BD9-81ED-4DB2-BD59-A6C34878D82A}">
                    <a16:rowId xmlns:a16="http://schemas.microsoft.com/office/drawing/2014/main" val="672001304"/>
                  </a:ext>
                </a:extLst>
              </a:tr>
              <a:tr h="16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Ex_or_Current_Smoker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55.000-74.000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Squamous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0_I_II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90.000-180.000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0.913 [0.882,0.938]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50.9 [40.7,61.7]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66.7 [55.2,74.4]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78.1 [69.2,85.2]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extLst>
                  <a:ext uri="{0D108BD9-81ED-4DB2-BD59-A6C34878D82A}">
                    <a16:rowId xmlns:a16="http://schemas.microsoft.com/office/drawing/2014/main" val="1997234603"/>
                  </a:ext>
                </a:extLst>
              </a:tr>
              <a:tr h="16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Ex_or_Current_Smoker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55.000-74.000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Squamous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0_I_II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180.000-270.000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0.900 [0.869,0.927]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36.5 [26.9,45.7]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53.8 [44.4,62.6]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72.1 [64.2,81.2]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2" marR="8382" marT="8382" marB="0" anchor="b"/>
                </a:tc>
                <a:extLst>
                  <a:ext uri="{0D108BD9-81ED-4DB2-BD59-A6C34878D82A}">
                    <a16:rowId xmlns:a16="http://schemas.microsoft.com/office/drawing/2014/main" val="34067976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32B8192-0B80-46E4-AE23-62E27F3AD9E7}"/>
              </a:ext>
            </a:extLst>
          </p:cNvPr>
          <p:cNvSpPr txBox="1"/>
          <p:nvPr/>
        </p:nvSpPr>
        <p:spPr>
          <a:xfrm>
            <a:off x="953934" y="870162"/>
            <a:ext cx="830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Performance of the model for early detection of lung cancer </a:t>
            </a:r>
          </a:p>
        </p:txBody>
      </p:sp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BDC27775-DB98-4168-92D2-64388BFCB543}"/>
              </a:ext>
            </a:extLst>
          </p:cNvPr>
          <p:cNvSpPr/>
          <p:nvPr/>
        </p:nvSpPr>
        <p:spPr>
          <a:xfrm>
            <a:off x="10533620" y="1366028"/>
            <a:ext cx="1531003" cy="2852067"/>
          </a:xfrm>
          <a:prstGeom prst="striped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9123C52B-C05A-4644-A6C4-75EB351E6823}"/>
              </a:ext>
            </a:extLst>
          </p:cNvPr>
          <p:cNvSpPr/>
          <p:nvPr/>
        </p:nvSpPr>
        <p:spPr>
          <a:xfrm rot="5400000">
            <a:off x="4958223" y="304462"/>
            <a:ext cx="1536819" cy="9425043"/>
          </a:xfrm>
          <a:prstGeom prst="striped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444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2CFC2-8E18-4F3C-9640-2D2B7C76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– Internal and External 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96E67-6147-436B-BDE4-229285B36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60" y="835887"/>
            <a:ext cx="10796400" cy="3398762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Check model performance on multiple internal datasets when applicable</a:t>
            </a:r>
          </a:p>
          <a:p>
            <a:r>
              <a:rPr lang="en-US"/>
              <a:t>Apply model on external datasets for additional validation</a:t>
            </a:r>
          </a:p>
          <a:p>
            <a:pPr lvl="1"/>
            <a:r>
              <a:rPr lang="en-US"/>
              <a:t>Blind validation, with labeling known only to third party, when possible</a:t>
            </a:r>
          </a:p>
          <a:p>
            <a:pPr lvl="1"/>
            <a:r>
              <a:rPr lang="en-US"/>
              <a:t>Check different population – ethnic characteristics, health-care environment, socio-economic parameters</a:t>
            </a:r>
          </a:p>
          <a:p>
            <a:pPr lvl="1"/>
            <a:r>
              <a:rPr lang="en-US"/>
              <a:t>Perform validation in a clinical trial setting</a:t>
            </a:r>
          </a:p>
          <a:p>
            <a:pPr lvl="1"/>
            <a:r>
              <a:rPr lang="en-US"/>
              <a:t>Publications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79272-8B9F-426D-8D9C-009264DD0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874" y="3586233"/>
            <a:ext cx="3145426" cy="31454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498257-B51D-4BD6-9F39-C21FEBAAE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300" y="3586233"/>
            <a:ext cx="3158002" cy="31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9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19C8-CDA0-466B-95F2-6099C3A2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Analysis – Model Selection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F826B-4D12-4CA1-A4FC-F3D77016C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Perform grid or random search to optimize predictors’ hyper-parameters</a:t>
            </a:r>
          </a:p>
          <a:p>
            <a:pPr lvl="1"/>
            <a:r>
              <a:rPr lang="en-US"/>
              <a:t>Use cross validation for performance evaluation</a:t>
            </a:r>
          </a:p>
          <a:p>
            <a:pPr lvl="1"/>
            <a:r>
              <a:rPr lang="en-US"/>
              <a:t>Choose the performance measure(s) of interest</a:t>
            </a:r>
          </a:p>
          <a:p>
            <a:pPr lvl="1"/>
            <a:r>
              <a:rPr lang="en-US"/>
              <a:t>Possibly use multiple datasets</a:t>
            </a:r>
          </a:p>
          <a:p>
            <a:r>
              <a:rPr lang="en-US"/>
              <a:t>Other parameters of the whole process can also be optimized by systemic or random search</a:t>
            </a:r>
          </a:p>
          <a:p>
            <a:r>
              <a:rPr lang="en-US"/>
              <a:t>Feature-set optimization done using feature selector</a:t>
            </a:r>
          </a:p>
          <a:p>
            <a:r>
              <a:rPr lang="en-US"/>
              <a:t>Other elements (types of cleaning, imputation, </a:t>
            </a:r>
            <a:r>
              <a:rPr lang="en-US" i="1"/>
              <a:t>etc</a:t>
            </a:r>
            <a:r>
              <a:rPr lang="en-US"/>
              <a:t>.) require semi-automatic (yet fully parallelized) optimization</a:t>
            </a:r>
          </a:p>
          <a:p>
            <a:r>
              <a:rPr lang="en-US">
                <a:solidFill>
                  <a:srgbClr val="00B050"/>
                </a:solidFill>
              </a:rPr>
              <a:t>Performance is not the only consideration</a:t>
            </a:r>
          </a:p>
          <a:p>
            <a:pPr lvl="1"/>
            <a:r>
              <a:rPr lang="en-US">
                <a:solidFill>
                  <a:srgbClr val="00B050"/>
                </a:solidFill>
              </a:rPr>
              <a:t>Rare signals with small contribution should not always be added</a:t>
            </a:r>
          </a:p>
        </p:txBody>
      </p:sp>
    </p:spTree>
    <p:extLst>
      <p:ext uri="{BB962C8B-B14F-4D97-AF65-F5344CB8AC3E}">
        <p14:creationId xmlns:p14="http://schemas.microsoft.com/office/powerpoint/2010/main" val="42972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Validation and Transfer Learning</a:t>
            </a:r>
            <a:endParaRPr lang="he-IL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6078026" y="1332412"/>
            <a:ext cx="43543" cy="46146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03566" y="913585"/>
            <a:ext cx="1358385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b="1">
                <a:solidFill>
                  <a:prstClr val="black"/>
                </a:solidFill>
              </a:rPr>
              <a:t>Internal</a:t>
            </a:r>
            <a:endParaRPr lang="he-IL" sz="2800" b="1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37644" y="933518"/>
            <a:ext cx="1413016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b="1">
                <a:solidFill>
                  <a:prstClr val="black"/>
                </a:solidFill>
              </a:rPr>
              <a:t>External</a:t>
            </a:r>
            <a:endParaRPr lang="he-IL" sz="2800" b="1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49856" y="5381129"/>
            <a:ext cx="4903843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1600">
                <a:solidFill>
                  <a:prstClr val="black"/>
                </a:solidFill>
              </a:rPr>
              <a:t>Uses the power of the Internal model</a:t>
            </a:r>
          </a:p>
          <a:p>
            <a:pPr algn="l" rtl="0"/>
            <a:r>
              <a:rPr lang="en-US" sz="1600">
                <a:solidFill>
                  <a:prstClr val="black"/>
                </a:solidFill>
              </a:rPr>
              <a:t>Incorporates client specific data to improve performance</a:t>
            </a:r>
            <a:endParaRPr lang="he-IL" sz="1600">
              <a:solidFill>
                <a:prstClr val="black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065381" y="2143414"/>
            <a:ext cx="1696570" cy="1639237"/>
          </a:xfrm>
          <a:prstGeom prst="ellipse">
            <a:avLst/>
          </a:prstGeom>
          <a:solidFill>
            <a:srgbClr val="E51917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2400">
                <a:solidFill>
                  <a:prstClr val="white"/>
                </a:solidFill>
              </a:rPr>
              <a:t>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90222" y="4304594"/>
            <a:ext cx="2861553" cy="135421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1600"/>
              <a:t>Trained on internal Data</a:t>
            </a:r>
          </a:p>
          <a:p>
            <a:endParaRPr lang="en-US" sz="1600"/>
          </a:p>
          <a:p>
            <a:pPr algn="l" rtl="0"/>
            <a:r>
              <a:rPr lang="en-US" sz="1600"/>
              <a:t>Biological</a:t>
            </a:r>
          </a:p>
          <a:p>
            <a:pPr algn="l" rtl="0"/>
            <a:r>
              <a:rPr lang="en-US" sz="1600"/>
              <a:t>No “client specific” features</a:t>
            </a:r>
          </a:p>
          <a:p>
            <a:pPr algn="l" rtl="0"/>
            <a:r>
              <a:rPr lang="en-US" sz="1600"/>
              <a:t>Trained on large datasets</a:t>
            </a:r>
            <a:endParaRPr lang="he-IL" sz="1600"/>
          </a:p>
        </p:txBody>
      </p:sp>
      <p:sp>
        <p:nvSpPr>
          <p:cNvPr id="28" name="Oval 27"/>
          <p:cNvSpPr/>
          <p:nvPr/>
        </p:nvSpPr>
        <p:spPr>
          <a:xfrm>
            <a:off x="7079918" y="1747690"/>
            <a:ext cx="1070192" cy="995510"/>
          </a:xfrm>
          <a:prstGeom prst="ellipse">
            <a:avLst/>
          </a:prstGeom>
          <a:solidFill>
            <a:srgbClr val="E51917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400">
                <a:solidFill>
                  <a:prstClr val="white"/>
                </a:solidFill>
              </a:rPr>
              <a:t>Model</a:t>
            </a:r>
          </a:p>
          <a:p>
            <a:pPr algn="ctr" rtl="0"/>
            <a:r>
              <a:rPr lang="en-US" sz="1400">
                <a:solidFill>
                  <a:prstClr val="white"/>
                </a:solidFill>
              </a:rPr>
              <a:t>Scores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31368" y="1606249"/>
            <a:ext cx="55418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6000">
                <a:solidFill>
                  <a:srgbClr val="0070C0"/>
                </a:solidFill>
              </a:rPr>
              <a:t>+</a:t>
            </a:r>
            <a:endParaRPr lang="he-IL" sz="6000">
              <a:solidFill>
                <a:srgbClr val="0070C0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10001709" y="1747690"/>
            <a:ext cx="2005564" cy="995510"/>
          </a:xfrm>
          <a:prstGeom prst="ellipse">
            <a:avLst/>
          </a:prstGeom>
          <a:solidFill>
            <a:schemeClr val="tx2">
              <a:lumMod val="7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400">
                <a:solidFill>
                  <a:prstClr val="white"/>
                </a:solidFill>
              </a:rPr>
              <a:t>Client Data</a:t>
            </a:r>
          </a:p>
          <a:p>
            <a:pPr algn="ctr" rtl="0"/>
            <a:r>
              <a:rPr lang="en-US" sz="1400">
                <a:solidFill>
                  <a:prstClr val="white"/>
                </a:solidFill>
              </a:rPr>
              <a:t>Features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8940952" y="2621912"/>
            <a:ext cx="406400" cy="7296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Oval 34"/>
          <p:cNvSpPr/>
          <p:nvPr/>
        </p:nvSpPr>
        <p:spPr>
          <a:xfrm>
            <a:off x="8260174" y="3547629"/>
            <a:ext cx="1696570" cy="1639237"/>
          </a:xfrm>
          <a:prstGeom prst="ellipse">
            <a:avLst/>
          </a:prstGeom>
          <a:solidFill>
            <a:schemeClr val="accent6">
              <a:lumMod val="7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2000">
                <a:solidFill>
                  <a:prstClr val="white"/>
                </a:solidFill>
              </a:rPr>
              <a:t>Retrained</a:t>
            </a:r>
          </a:p>
          <a:p>
            <a:pPr algn="ctr" rtl="0"/>
            <a:r>
              <a:rPr lang="en-US" sz="2000">
                <a:solidFill>
                  <a:prstClr val="white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2406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8" grpId="0" animBg="1"/>
      <p:bldP spid="11" grpId="0"/>
      <p:bldP spid="34" grpId="0" animBg="1"/>
      <p:bldP spid="12" grpId="0" animBg="1"/>
      <p:bldP spid="3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Methodology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405512-A8CE-403F-AB12-2D7C32A6FC3E}"/>
              </a:ext>
            </a:extLst>
          </p:cNvPr>
          <p:cNvGrpSpPr/>
          <p:nvPr/>
        </p:nvGrpSpPr>
        <p:grpSpPr>
          <a:xfrm>
            <a:off x="758449" y="1175495"/>
            <a:ext cx="10150646" cy="4507009"/>
            <a:chOff x="462885" y="1190174"/>
            <a:chExt cx="10150646" cy="4507009"/>
          </a:xfrm>
        </p:grpSpPr>
        <p:grpSp>
          <p:nvGrpSpPr>
            <p:cNvPr id="3" name="Group 2"/>
            <p:cNvGrpSpPr/>
            <p:nvPr/>
          </p:nvGrpSpPr>
          <p:grpSpPr>
            <a:xfrm>
              <a:off x="462885" y="1190174"/>
              <a:ext cx="10150646" cy="4507009"/>
              <a:chOff x="1845691" y="1676401"/>
              <a:chExt cx="7612984" cy="3380257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845691" y="1676401"/>
                <a:ext cx="7612984" cy="3380257"/>
                <a:chOff x="626370" y="1752600"/>
                <a:chExt cx="7612984" cy="3380257"/>
              </a:xfrm>
            </p:grpSpPr>
            <p:sp>
              <p:nvSpPr>
                <p:cNvPr id="6" name="Rounded Rectangle 5"/>
                <p:cNvSpPr/>
                <p:nvPr/>
              </p:nvSpPr>
              <p:spPr>
                <a:xfrm>
                  <a:off x="626370" y="1752600"/>
                  <a:ext cx="7612984" cy="3380257"/>
                </a:xfrm>
                <a:prstGeom prst="roundRect">
                  <a:avLst>
                    <a:gd name="adj" fmla="val 2998"/>
                  </a:avLst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867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4211476" y="1509779"/>
                  <a:ext cx="330424" cy="662940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400" b="1" u="sng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Data Model:</a:t>
                  </a:r>
                  <a:r>
                    <a:rPr lang="en-US" sz="14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</a:t>
                  </a:r>
                  <a:r>
                    <a:rPr lang="en-US" sz="1400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Unified, efficient in time and memory</a:t>
                  </a: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6513479" y="275222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>
                    <a:solidFill>
                      <a:srgbClr val="000000"/>
                    </a:solidFill>
                    <a:ea typeface="Calibri"/>
                    <a:cs typeface="Arial"/>
                  </a:endParaRPr>
                </a:p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Validation</a:t>
                  </a:r>
                  <a:endParaRPr lang="en-US" sz="1000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Performance analysis, Bootstrapping, multiple datasets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 rot="5400000">
                  <a:off x="6270495" y="1727015"/>
                  <a:ext cx="425420" cy="154931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Validation &amp; Analysis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2386165" y="2760458"/>
                  <a:ext cx="784591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Repository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Outliers, Enrichment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710611" y="2752220"/>
                  <a:ext cx="755890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Post-Process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           Recalibration, Interpretation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5400000">
                  <a:off x="1741035" y="1283088"/>
                  <a:ext cx="422185" cy="24372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Data  Preparation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280426" y="2760324"/>
                  <a:ext cx="669286" cy="182562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Feature Generators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Moments, Trends, Embedding, Encoders</a:t>
                  </a: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5400000">
                  <a:off x="4234505" y="1338397"/>
                  <a:ext cx="420332" cy="232849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Model Generation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993616" y="2767880"/>
                  <a:ext cx="782020" cy="18266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Feature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Imputation, Feature Selection</a:t>
                  </a: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4831846" y="2767880"/>
                  <a:ext cx="777069" cy="181803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Predictors</a:t>
                  </a:r>
                  <a:endParaRPr lang="en-US" sz="1000" b="1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          Regression, Trees, Boosting, Neural-Nets</a:t>
                  </a: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315490" y="275981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accent2"/>
                      </a:solidFill>
                      <a:ea typeface="Calibri"/>
                      <a:cs typeface="Arial"/>
                    </a:rPr>
                    <a:t>AlgoAnalyzer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tx1"/>
                      </a:solidFill>
                      <a:ea typeface="Calibri"/>
                      <a:cs typeface="Arial"/>
                    </a:rPr>
                    <a:t>Export as AlgoMarker</a:t>
                  </a: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5400000">
                  <a:off x="7474971" y="2134173"/>
                  <a:ext cx="425420" cy="74438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Exporting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</p:grpSp>
          <p:sp>
            <p:nvSpPr>
              <p:cNvPr id="5" name="Rectangle 4"/>
              <p:cNvSpPr/>
              <p:nvPr/>
            </p:nvSpPr>
            <p:spPr>
              <a:xfrm rot="5400000">
                <a:off x="5430797" y="-1372665"/>
                <a:ext cx="330424" cy="66294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vert270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>
                  <a:lnSpc>
                    <a:spcPct val="115000"/>
                  </a:lnSpc>
                  <a:spcAft>
                    <a:spcPts val="1333"/>
                  </a:spcAft>
                </a:pPr>
                <a:r>
                  <a:rPr lang="en-US" sz="1400" b="1" u="sng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rPr>
                  <a:t>Model construction: </a:t>
                </a:r>
                <a:r>
                  <a:rPr lang="en-US" sz="1400" i="1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rPr>
                  <a:t>Modular, C++ libraries, python APIs 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616482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Datasets</a:t>
              </a:r>
              <a:endParaRPr lang="en-US" sz="1000">
                <a:solidFill>
                  <a:schemeClr val="bg1">
                    <a:lumMod val="85000"/>
                  </a:schemeClr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           Importing, Organization, Normalization, Ontologies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18260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Cohort Preparation</a:t>
              </a: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Selecting population, Sampling, Labeling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3509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45E81-5B5C-48CE-B5B7-7E5D4A73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Serialization – An Enabler For Productization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44D7-2F03-4AD5-9AD4-FFC109038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A ‘Model’ include </a:t>
            </a:r>
            <a:r>
              <a:rPr lang="en-US" i="1">
                <a:solidFill>
                  <a:srgbClr val="00B050"/>
                </a:solidFill>
              </a:rPr>
              <a:t>all stages </a:t>
            </a:r>
            <a:r>
              <a:rPr lang="en-US"/>
              <a:t>of the process from </a:t>
            </a:r>
            <a:r>
              <a:rPr lang="en-US" err="1"/>
              <a:t>MedRepository</a:t>
            </a:r>
            <a:r>
              <a:rPr lang="en-US"/>
              <a:t> signals to post-processed predictions</a:t>
            </a:r>
          </a:p>
          <a:p>
            <a:r>
              <a:rPr lang="en-US"/>
              <a:t>It is extremely important to be able to save </a:t>
            </a:r>
            <a:r>
              <a:rPr lang="en-US" i="1">
                <a:solidFill>
                  <a:srgbClr val="00B050"/>
                </a:solidFill>
              </a:rPr>
              <a:t>all the complex paths</a:t>
            </a:r>
            <a:r>
              <a:rPr lang="en-US"/>
              <a:t> a model goes through in order to get a prediction.</a:t>
            </a:r>
          </a:p>
          <a:p>
            <a:r>
              <a:rPr lang="en-US"/>
              <a:t>Thus, we need to keep – </a:t>
            </a:r>
          </a:p>
          <a:p>
            <a:pPr lvl="1"/>
            <a:r>
              <a:rPr lang="en-US"/>
              <a:t>List of required signals lists</a:t>
            </a:r>
          </a:p>
          <a:p>
            <a:pPr lvl="1"/>
            <a:r>
              <a:rPr lang="en-US"/>
              <a:t>Repository Processors, Feature Generators, Feature Processors withal their parameters</a:t>
            </a:r>
          </a:p>
          <a:p>
            <a:pPr lvl="1"/>
            <a:r>
              <a:rPr lang="en-US"/>
              <a:t>Predictor and Post Processors used with all their parameters.</a:t>
            </a:r>
          </a:p>
          <a:p>
            <a:r>
              <a:rPr lang="en-US"/>
              <a:t>For ease of use, our serialization keeps all of this into </a:t>
            </a:r>
            <a:r>
              <a:rPr lang="en-US" i="1">
                <a:solidFill>
                  <a:srgbClr val="00B050"/>
                </a:solidFill>
              </a:rPr>
              <a:t>one single file</a:t>
            </a:r>
          </a:p>
          <a:p>
            <a:pPr lvl="1"/>
            <a:r>
              <a:rPr lang="en-US"/>
              <a:t>The file can be used for further training or for internal testing</a:t>
            </a:r>
          </a:p>
          <a:p>
            <a:pPr lvl="1"/>
            <a:r>
              <a:rPr lang="en-US"/>
              <a:t>The </a:t>
            </a:r>
            <a:r>
              <a:rPr lang="en-US" i="1">
                <a:solidFill>
                  <a:srgbClr val="00B050"/>
                </a:solidFill>
              </a:rPr>
              <a:t>same</a:t>
            </a:r>
            <a:r>
              <a:rPr lang="en-US"/>
              <a:t> file is used as the engine for the final product (</a:t>
            </a:r>
            <a:r>
              <a:rPr lang="en-US" err="1"/>
              <a:t>AlgoMarker</a:t>
            </a:r>
            <a:r>
              <a:rPr lang="en-US"/>
              <a:t>)</a:t>
            </a:r>
          </a:p>
          <a:p>
            <a:r>
              <a:rPr lang="en-US"/>
              <a:t>Serialization process is complex as it allows for backward compatibility even when objects are changed, and parameters added.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642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12221-3010-4AFF-8D48-83DC284D9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AlgoMarkers and the AlgoAnalyzer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50B96-E619-4B5E-A60A-C037E7EBD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AlgoAnalyzer is the product environment to use our models -</a:t>
            </a:r>
          </a:p>
          <a:p>
            <a:pPr lvl="1"/>
            <a:r>
              <a:rPr lang="en-US"/>
              <a:t>A wrapper library allows the usage of models in field with the AlgoAnalyzer.</a:t>
            </a:r>
          </a:p>
          <a:p>
            <a:pPr lvl="1"/>
            <a:r>
              <a:rPr lang="en-US"/>
              <a:t>The engine (AlgoMarker) is the serialized model file</a:t>
            </a:r>
          </a:p>
          <a:p>
            <a:r>
              <a:rPr lang="en-US"/>
              <a:t>APIs include –</a:t>
            </a:r>
          </a:p>
          <a:p>
            <a:pPr lvl="1"/>
            <a:r>
              <a:rPr lang="en-US"/>
              <a:t>Load an AlgoMarker</a:t>
            </a:r>
          </a:p>
          <a:p>
            <a:pPr lvl="1"/>
            <a:r>
              <a:rPr lang="en-US"/>
              <a:t>Push data into a virtual in-memory repository (removing after usage)</a:t>
            </a:r>
          </a:p>
          <a:p>
            <a:pPr lvl="1"/>
            <a:r>
              <a:rPr lang="en-US"/>
              <a:t>Apply model on data and report scores (raw or calibrated), eligibility information, error information, and But-Why information.</a:t>
            </a:r>
          </a:p>
          <a:p>
            <a:r>
              <a:rPr lang="en-US"/>
              <a:t>Heavily tested, stabilized, efficient</a:t>
            </a:r>
          </a:p>
          <a:p>
            <a:r>
              <a:rPr lang="en-US"/>
              <a:t>Uses the </a:t>
            </a:r>
            <a:r>
              <a:rPr lang="en-US" i="1">
                <a:solidFill>
                  <a:srgbClr val="00B050"/>
                </a:solidFill>
              </a:rPr>
              <a:t>exact same </a:t>
            </a:r>
            <a:r>
              <a:rPr lang="en-US"/>
              <a:t>model created in the training (the same serialized file).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236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Methodology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405512-A8CE-403F-AB12-2D7C32A6FC3E}"/>
              </a:ext>
            </a:extLst>
          </p:cNvPr>
          <p:cNvGrpSpPr/>
          <p:nvPr/>
        </p:nvGrpSpPr>
        <p:grpSpPr>
          <a:xfrm>
            <a:off x="758449" y="1175495"/>
            <a:ext cx="10150646" cy="4507009"/>
            <a:chOff x="462885" y="1190174"/>
            <a:chExt cx="10150646" cy="4507009"/>
          </a:xfrm>
        </p:grpSpPr>
        <p:grpSp>
          <p:nvGrpSpPr>
            <p:cNvPr id="3" name="Group 2"/>
            <p:cNvGrpSpPr/>
            <p:nvPr/>
          </p:nvGrpSpPr>
          <p:grpSpPr>
            <a:xfrm>
              <a:off x="462885" y="1190174"/>
              <a:ext cx="10150646" cy="4507009"/>
              <a:chOff x="1845691" y="1676401"/>
              <a:chExt cx="7612984" cy="3380257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845691" y="1676401"/>
                <a:ext cx="7612984" cy="3380257"/>
                <a:chOff x="626370" y="1752600"/>
                <a:chExt cx="7612984" cy="3380257"/>
              </a:xfrm>
            </p:grpSpPr>
            <p:sp>
              <p:nvSpPr>
                <p:cNvPr id="6" name="Rounded Rectangle 5"/>
                <p:cNvSpPr/>
                <p:nvPr/>
              </p:nvSpPr>
              <p:spPr>
                <a:xfrm>
                  <a:off x="626370" y="1752600"/>
                  <a:ext cx="7612984" cy="3380257"/>
                </a:xfrm>
                <a:prstGeom prst="roundRect">
                  <a:avLst>
                    <a:gd name="adj" fmla="val 2998"/>
                  </a:avLst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867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4211476" y="1509779"/>
                  <a:ext cx="330424" cy="662940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400" b="1" u="sng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Data Model:</a:t>
                  </a:r>
                  <a:r>
                    <a:rPr lang="en-US" sz="14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</a:t>
                  </a:r>
                  <a:r>
                    <a:rPr lang="en-US" sz="1400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Unified, efficient in time and memory</a:t>
                  </a: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6513479" y="275222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>
                    <a:solidFill>
                      <a:srgbClr val="000000"/>
                    </a:solidFill>
                    <a:ea typeface="Calibri"/>
                    <a:cs typeface="Arial"/>
                  </a:endParaRPr>
                </a:p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Validation</a:t>
                  </a:r>
                  <a:endParaRPr lang="en-US" sz="1000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Performance analysis, Bootstrapping, multiple datasets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 rot="5400000">
                  <a:off x="6270495" y="1727015"/>
                  <a:ext cx="425420" cy="154931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Validation &amp; Analysis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2386165" y="2760458"/>
                  <a:ext cx="784591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Repository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Outliers, Enrichment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710611" y="2752220"/>
                  <a:ext cx="755890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Post-Process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           Recalibration, Interpretation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5400000">
                  <a:off x="1741035" y="1283088"/>
                  <a:ext cx="422185" cy="24372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Data  Preparation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280426" y="2760324"/>
                  <a:ext cx="669286" cy="182562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Feature Generators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Moments, Trends, Embedding, Encoders</a:t>
                  </a: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5400000">
                  <a:off x="4234505" y="1338397"/>
                  <a:ext cx="420332" cy="232849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Model Generation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993616" y="2767880"/>
                  <a:ext cx="782020" cy="18266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Feature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Imputation, Feature Selection</a:t>
                  </a: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4831846" y="2767880"/>
                  <a:ext cx="777069" cy="181803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Predictors</a:t>
                  </a:r>
                  <a:endParaRPr lang="en-US" sz="1000" b="1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           Regression, Trees, Boosting, Neural-Nets</a:t>
                  </a: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315490" y="275981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AlgoAnalyzer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Export as AlgoMarker</a:t>
                  </a: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5400000">
                  <a:off x="7474971" y="2134173"/>
                  <a:ext cx="425420" cy="74438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chemeClr val="bg1">
                          <a:lumMod val="85000"/>
                        </a:schemeClr>
                      </a:solidFill>
                      <a:ea typeface="Calibri"/>
                      <a:cs typeface="Arial"/>
                    </a:rPr>
                    <a:t>Exporting</a:t>
                  </a:r>
                  <a:endParaRPr lang="en-US" sz="933">
                    <a:solidFill>
                      <a:schemeClr val="bg1">
                        <a:lumMod val="85000"/>
                      </a:schemeClr>
                    </a:solidFill>
                    <a:ea typeface="Calibri"/>
                    <a:cs typeface="Arial"/>
                  </a:endParaRPr>
                </a:p>
              </p:txBody>
            </p:sp>
          </p:grpSp>
          <p:sp>
            <p:nvSpPr>
              <p:cNvPr id="5" name="Rectangle 4"/>
              <p:cNvSpPr/>
              <p:nvPr/>
            </p:nvSpPr>
            <p:spPr>
              <a:xfrm rot="5400000">
                <a:off x="5430797" y="-1372665"/>
                <a:ext cx="330424" cy="66294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vert270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>
                  <a:lnSpc>
                    <a:spcPct val="115000"/>
                  </a:lnSpc>
                  <a:spcAft>
                    <a:spcPts val="1333"/>
                  </a:spcAft>
                </a:pPr>
                <a:r>
                  <a:rPr lang="en-US" sz="1400" b="1" u="sng">
                    <a:solidFill>
                      <a:srgbClr val="00B050"/>
                    </a:solidFill>
                    <a:ea typeface="Calibri"/>
                    <a:cs typeface="Arial"/>
                  </a:rPr>
                  <a:t>Model construction: </a:t>
                </a:r>
                <a:r>
                  <a:rPr lang="en-US" sz="1400" i="1">
                    <a:solidFill>
                      <a:schemeClr val="tx1"/>
                    </a:solidFill>
                    <a:ea typeface="Calibri"/>
                    <a:cs typeface="Arial"/>
                  </a:rPr>
                  <a:t>Modular, C++ libraries, python APIs 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616482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Datasets</a:t>
              </a:r>
              <a:endParaRPr lang="en-US" sz="1000">
                <a:solidFill>
                  <a:schemeClr val="bg1">
                    <a:lumMod val="85000"/>
                  </a:schemeClr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           Importing, Organization, Normalization, Ontologies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18260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Cohort Preparation</a:t>
              </a: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ea typeface="Calibri"/>
                  <a:cs typeface="Arial"/>
                </a:rPr>
                <a:t>Selecting population, Sampling, Labeling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392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Construction – the Complete Picture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60" y="835887"/>
            <a:ext cx="10796400" cy="719381"/>
          </a:xfrm>
        </p:spPr>
        <p:txBody>
          <a:bodyPr/>
          <a:lstStyle/>
          <a:p>
            <a:r>
              <a:rPr lang="en-US"/>
              <a:t>A unified language to define and work with ML projects.</a:t>
            </a:r>
          </a:p>
          <a:p>
            <a:endParaRPr lang="he-IL"/>
          </a:p>
        </p:txBody>
      </p:sp>
      <p:grpSp>
        <p:nvGrpSpPr>
          <p:cNvPr id="33" name="Group 32"/>
          <p:cNvGrpSpPr/>
          <p:nvPr/>
        </p:nvGrpSpPr>
        <p:grpSpPr>
          <a:xfrm>
            <a:off x="809897" y="1896600"/>
            <a:ext cx="9894147" cy="3790098"/>
            <a:chOff x="809897" y="1896600"/>
            <a:chExt cx="9894147" cy="3790098"/>
          </a:xfrm>
        </p:grpSpPr>
        <p:sp>
          <p:nvSpPr>
            <p:cNvPr id="4" name="Rounded Rectangle 3"/>
            <p:cNvSpPr/>
            <p:nvPr/>
          </p:nvSpPr>
          <p:spPr>
            <a:xfrm>
              <a:off x="809897" y="1942011"/>
              <a:ext cx="1576252" cy="74893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Raw Data</a:t>
              </a:r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068112" y="1896600"/>
              <a:ext cx="1576252" cy="74893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Repository</a:t>
              </a:r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18605" y="3866606"/>
              <a:ext cx="1576252" cy="74893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Cohort</a:t>
              </a:r>
              <a:endParaRPr lang="he-IL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2413484" y="2474024"/>
              <a:ext cx="1627294" cy="13925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068112" y="3902769"/>
              <a:ext cx="1576252" cy="71277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Train/Test Lists</a:t>
              </a:r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86445" y="1946800"/>
              <a:ext cx="1262742" cy="24383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Semi Automated</a:t>
              </a:r>
              <a:endParaRPr lang="he-IL" sz="120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86446" y="2890314"/>
              <a:ext cx="735875" cy="24383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Optional</a:t>
              </a:r>
              <a:endParaRPr lang="he-IL" sz="120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699657" y="4495493"/>
              <a:ext cx="1036319" cy="84037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Sampling</a:t>
              </a:r>
            </a:p>
            <a:p>
              <a:pPr algn="ctr"/>
              <a:r>
                <a:rPr lang="en-US" sz="1200">
                  <a:solidFill>
                    <a:schemeClr val="tx1"/>
                  </a:solidFill>
                </a:rPr>
                <a:t>Filtering</a:t>
              </a:r>
            </a:p>
            <a:p>
              <a:pPr algn="ctr"/>
              <a:r>
                <a:rPr lang="en-US" sz="1200">
                  <a:solidFill>
                    <a:schemeClr val="tx1"/>
                  </a:solidFill>
                </a:rPr>
                <a:t>Matching</a:t>
              </a:r>
            </a:p>
            <a:p>
              <a:pPr algn="ctr"/>
              <a:r>
                <a:rPr lang="en-US" sz="1200">
                  <a:solidFill>
                    <a:schemeClr val="tx1"/>
                  </a:solidFill>
                </a:rPr>
                <a:t>Splitting</a:t>
              </a:r>
              <a:endParaRPr lang="he-IL" sz="1200">
                <a:solidFill>
                  <a:schemeClr val="tx1"/>
                </a:solidFill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2394858" y="2185312"/>
              <a:ext cx="1681963" cy="25254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2413485" y="4114800"/>
              <a:ext cx="1654628" cy="25254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6336695" y="2795846"/>
              <a:ext cx="1576252" cy="748938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r>
                <a:rPr lang="en-US">
                  <a:solidFill>
                    <a:schemeClr val="tx1"/>
                  </a:solidFill>
                </a:rPr>
                <a:t>Modeling</a:t>
              </a:r>
            </a:p>
            <a:p>
              <a:pPr algn="ctr" rtl="0"/>
              <a:r>
                <a:rPr lang="en-US">
                  <a:solidFill>
                    <a:schemeClr val="tx1"/>
                  </a:solidFill>
                </a:rPr>
                <a:t>&amp; Testing</a:t>
              </a:r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814267" y="2645538"/>
              <a:ext cx="83941" cy="12572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4898209" y="3094695"/>
              <a:ext cx="1438486" cy="20993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336695" y="3902770"/>
              <a:ext cx="1576252" cy="178392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Configure:</a:t>
              </a:r>
            </a:p>
            <a:p>
              <a:pPr algn="ctr"/>
              <a:r>
                <a:rPr lang="en-US" sz="1600">
                  <a:solidFill>
                    <a:schemeClr val="tx1"/>
                  </a:solidFill>
                </a:rPr>
                <a:t>Cleaning</a:t>
              </a:r>
            </a:p>
            <a:p>
              <a:pPr algn="ctr"/>
              <a:r>
                <a:rPr lang="en-US" sz="1600">
                  <a:solidFill>
                    <a:schemeClr val="tx1"/>
                  </a:solidFill>
                </a:rPr>
                <a:t>Features</a:t>
              </a:r>
            </a:p>
            <a:p>
              <a:pPr algn="ctr"/>
              <a:r>
                <a:rPr lang="en-US" sz="1600">
                  <a:solidFill>
                    <a:schemeClr val="tx1"/>
                  </a:solidFill>
                </a:rPr>
                <a:t>Selection</a:t>
              </a:r>
            </a:p>
            <a:p>
              <a:pPr algn="ctr"/>
              <a:r>
                <a:rPr lang="en-US" sz="1600">
                  <a:solidFill>
                    <a:schemeClr val="tx1"/>
                  </a:solidFill>
                </a:rPr>
                <a:t>Normalization</a:t>
              </a:r>
            </a:p>
            <a:p>
              <a:pPr algn="ctr"/>
              <a:r>
                <a:rPr lang="en-US" sz="1600">
                  <a:solidFill>
                    <a:schemeClr val="tx1"/>
                  </a:solidFill>
                </a:rPr>
                <a:t>Model</a:t>
              </a:r>
              <a:endParaRPr lang="he-IL" sz="1600">
                <a:solidFill>
                  <a:schemeClr val="tx1"/>
                </a:solidFill>
              </a:endParaRPr>
            </a:p>
          </p:txBody>
        </p:sp>
        <p:sp>
          <p:nvSpPr>
            <p:cNvPr id="30" name="Up Arrow 29"/>
            <p:cNvSpPr/>
            <p:nvPr/>
          </p:nvSpPr>
          <p:spPr>
            <a:xfrm>
              <a:off x="6966857" y="3544784"/>
              <a:ext cx="174172" cy="321822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127792" y="2795846"/>
              <a:ext cx="1576252" cy="748938"/>
            </a:xfrm>
            <a:prstGeom prst="round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r>
                <a:rPr lang="en-US">
                  <a:solidFill>
                    <a:schemeClr val="tx1"/>
                  </a:solidFill>
                </a:rPr>
                <a:t>Export as AlgoMarker</a:t>
              </a:r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7914156" y="3094695"/>
              <a:ext cx="1213636" cy="20993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7219880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2577-4D6B-4E3A-9A54-A5B47574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Construction – the Code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B2CC6-6AA3-4686-A78C-D04539F7F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All processes use internal (or imported) C++ libraries</a:t>
            </a:r>
          </a:p>
          <a:p>
            <a:pPr lvl="1"/>
            <a:r>
              <a:rPr lang="en-US"/>
              <a:t>Highly efficient in memory usage</a:t>
            </a:r>
          </a:p>
          <a:p>
            <a:pPr lvl="1"/>
            <a:r>
              <a:rPr lang="en-US"/>
              <a:t>Fast</a:t>
            </a:r>
          </a:p>
          <a:p>
            <a:pPr lvl="1"/>
            <a:r>
              <a:rPr lang="en-US"/>
              <a:t>Highly parallelized to improve performance on a single machine</a:t>
            </a:r>
          </a:p>
          <a:p>
            <a:pPr lvl="1"/>
            <a:r>
              <a:rPr lang="en-US"/>
              <a:t>Large, debugged and documented body of code</a:t>
            </a:r>
          </a:p>
          <a:p>
            <a:r>
              <a:rPr lang="en-US"/>
              <a:t>A large set of tools (C++ executables) wrap the basic capabilities to allow - </a:t>
            </a:r>
          </a:p>
          <a:p>
            <a:pPr lvl="1"/>
            <a:r>
              <a:rPr lang="en-US"/>
              <a:t>Loading to repositories</a:t>
            </a:r>
          </a:p>
          <a:p>
            <a:pPr lvl="1"/>
            <a:r>
              <a:rPr lang="en-US"/>
              <a:t>Model training, testing and export</a:t>
            </a:r>
          </a:p>
          <a:p>
            <a:pPr lvl="1"/>
            <a:r>
              <a:rPr lang="en-US"/>
              <a:t>Parameters optimization</a:t>
            </a:r>
          </a:p>
          <a:p>
            <a:pPr lvl="1"/>
            <a:r>
              <a:rPr lang="en-US"/>
              <a:t>Feature matrix export</a:t>
            </a:r>
          </a:p>
          <a:p>
            <a:pPr lvl="1"/>
            <a:r>
              <a:rPr lang="en-US"/>
              <a:t>Cross validation</a:t>
            </a:r>
          </a:p>
          <a:p>
            <a:pPr lvl="1"/>
            <a:r>
              <a:rPr lang="en-US"/>
              <a:t>Generation of cohorts and sample sets</a:t>
            </a:r>
          </a:p>
          <a:p>
            <a:pPr lvl="1"/>
            <a:r>
              <a:rPr lang="en-US"/>
              <a:t>Printing out models’ information</a:t>
            </a:r>
          </a:p>
          <a:p>
            <a:pPr lvl="1"/>
            <a:r>
              <a:rPr lang="en-US"/>
              <a:t>Graphical viewers for patients</a:t>
            </a:r>
          </a:p>
          <a:p>
            <a:pPr lvl="1"/>
            <a:r>
              <a:rPr lang="en-US"/>
              <a:t>More…</a:t>
            </a:r>
          </a:p>
          <a:p>
            <a:r>
              <a:rPr lang="en-US"/>
              <a:t>All of the basic capabilities and most of the tools are wrapped and have Python APIs</a:t>
            </a:r>
          </a:p>
          <a:p>
            <a:pPr lvl="1"/>
            <a:r>
              <a:rPr lang="en-US"/>
              <a:t>Exploratory projects using </a:t>
            </a:r>
            <a:r>
              <a:rPr lang="en-US" err="1"/>
              <a:t>Jupyter</a:t>
            </a:r>
            <a:r>
              <a:rPr lang="en-US"/>
              <a:t> notebooks</a:t>
            </a:r>
          </a:p>
          <a:p>
            <a:pPr lvl="1"/>
            <a:r>
              <a:rPr lang="en-US"/>
              <a:t>Use Python’s graphical tools</a:t>
            </a:r>
          </a:p>
          <a:p>
            <a:pPr lvl="1"/>
            <a:r>
              <a:rPr lang="en-US"/>
              <a:t>Combine with TensorFlow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547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3184-E209-451A-B6D1-07BAD35C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Need for a Platform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7059D-E268-46A9-B7B7-C462ACFD2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Many different questions use common methodologies</a:t>
            </a:r>
          </a:p>
          <a:p>
            <a:r>
              <a:rPr lang="en-US" sz="2800"/>
              <a:t>Accumulated knowledge should be maintained, shared and reused</a:t>
            </a:r>
          </a:p>
          <a:p>
            <a:r>
              <a:rPr lang="en-US" sz="2800"/>
              <a:t>Can’t write everything from scratch every time</a:t>
            </a:r>
          </a:p>
          <a:p>
            <a:pPr lvl="1"/>
            <a:r>
              <a:rPr lang="en-US" sz="2400" i="1"/>
              <a:t>Bugs, bugs and more bugs</a:t>
            </a:r>
          </a:p>
          <a:p>
            <a:pPr lvl="1"/>
            <a:r>
              <a:rPr lang="en-US" sz="2400"/>
              <a:t>Waste of precious time</a:t>
            </a:r>
          </a:p>
          <a:p>
            <a:r>
              <a:rPr lang="en-US" sz="2800"/>
              <a:t>No ready ML platform specializing in medical data.</a:t>
            </a:r>
          </a:p>
          <a:p>
            <a:r>
              <a:rPr lang="en-US" sz="2800"/>
              <a:t>Medical data </a:t>
            </a:r>
            <a:r>
              <a:rPr lang="en-US" sz="2800" i="1">
                <a:solidFill>
                  <a:srgbClr val="00B050"/>
                </a:solidFill>
              </a:rPr>
              <a:t>is</a:t>
            </a:r>
            <a:r>
              <a:rPr lang="en-US" sz="2800"/>
              <a:t> different</a:t>
            </a:r>
          </a:p>
          <a:p>
            <a:r>
              <a:rPr lang="en-US" sz="2800"/>
              <a:t>Enable easy transfer from research to product</a:t>
            </a:r>
          </a:p>
          <a:p>
            <a:r>
              <a:rPr lang="en-US" sz="2800"/>
              <a:t>Comply with regulation</a:t>
            </a:r>
          </a:p>
          <a:p>
            <a:r>
              <a:rPr lang="en-US" sz="2800"/>
              <a:t>Enable versioning</a:t>
            </a:r>
          </a:p>
        </p:txBody>
      </p:sp>
    </p:spTree>
    <p:extLst>
      <p:ext uri="{BB962C8B-B14F-4D97-AF65-F5344CB8AC3E}">
        <p14:creationId xmlns:p14="http://schemas.microsoft.com/office/powerpoint/2010/main" val="223633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2577-4D6B-4E3A-9A54-A5B47574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Construction – the Data Repository</a:t>
            </a:r>
            <a:endParaRPr lang="en-IL"/>
          </a:p>
        </p:txBody>
      </p:sp>
      <p:sp>
        <p:nvSpPr>
          <p:cNvPr id="32" name="Rounded Rectangle 30">
            <a:extLst>
              <a:ext uri="{FF2B5EF4-FFF2-40B4-BE49-F238E27FC236}">
                <a16:creationId xmlns:a16="http://schemas.microsoft.com/office/drawing/2014/main" id="{021EE819-6B3F-4436-8D5F-EB30E591A517}"/>
              </a:ext>
            </a:extLst>
          </p:cNvPr>
          <p:cNvSpPr/>
          <p:nvPr/>
        </p:nvSpPr>
        <p:spPr>
          <a:xfrm>
            <a:off x="1099729" y="2596489"/>
            <a:ext cx="1717414" cy="748938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err="1">
                <a:solidFill>
                  <a:schemeClr val="tx1"/>
                </a:solidFill>
              </a:rPr>
              <a:t>MedRepository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63" name="Rounded Rectangle 30">
            <a:extLst>
              <a:ext uri="{FF2B5EF4-FFF2-40B4-BE49-F238E27FC236}">
                <a16:creationId xmlns:a16="http://schemas.microsoft.com/office/drawing/2014/main" id="{F1896BD5-E9DB-4CF7-8807-7D02D5857AE2}"/>
              </a:ext>
            </a:extLst>
          </p:cNvPr>
          <p:cNvSpPr/>
          <p:nvPr/>
        </p:nvSpPr>
        <p:spPr>
          <a:xfrm>
            <a:off x="3164056" y="1067871"/>
            <a:ext cx="1999070" cy="748938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err="1">
                <a:solidFill>
                  <a:schemeClr val="tx1"/>
                </a:solidFill>
              </a:rPr>
              <a:t>MedSignal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64" name="Rounded Rectangle 30">
            <a:extLst>
              <a:ext uri="{FF2B5EF4-FFF2-40B4-BE49-F238E27FC236}">
                <a16:creationId xmlns:a16="http://schemas.microsoft.com/office/drawing/2014/main" id="{1074E76F-7E51-46FE-8F17-7E87A163235E}"/>
              </a:ext>
            </a:extLst>
          </p:cNvPr>
          <p:cNvSpPr/>
          <p:nvPr/>
        </p:nvSpPr>
        <p:spPr>
          <a:xfrm>
            <a:off x="3164056" y="2079252"/>
            <a:ext cx="1999070" cy="748938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err="1">
                <a:solidFill>
                  <a:schemeClr val="tx1"/>
                </a:solidFill>
              </a:rPr>
              <a:t>MedDictionary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65" name="Rounded Rectangle 30">
            <a:extLst>
              <a:ext uri="{FF2B5EF4-FFF2-40B4-BE49-F238E27FC236}">
                <a16:creationId xmlns:a16="http://schemas.microsoft.com/office/drawing/2014/main" id="{406CE391-99DD-4DB9-932D-F442DF53D8CA}"/>
              </a:ext>
            </a:extLst>
          </p:cNvPr>
          <p:cNvSpPr/>
          <p:nvPr/>
        </p:nvSpPr>
        <p:spPr>
          <a:xfrm>
            <a:off x="3164055" y="3090633"/>
            <a:ext cx="1999071" cy="748938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err="1">
                <a:solidFill>
                  <a:schemeClr val="tx1"/>
                </a:solidFill>
              </a:rPr>
              <a:t>Pid</a:t>
            </a:r>
            <a:r>
              <a:rPr lang="en-US">
                <a:solidFill>
                  <a:schemeClr val="tx1"/>
                </a:solidFill>
              </a:rPr>
              <a:t>-Repository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66" name="Rounded Rectangle 30">
            <a:extLst>
              <a:ext uri="{FF2B5EF4-FFF2-40B4-BE49-F238E27FC236}">
                <a16:creationId xmlns:a16="http://schemas.microsoft.com/office/drawing/2014/main" id="{A30DFA27-DD4C-4986-8586-DEA173638589}"/>
              </a:ext>
            </a:extLst>
          </p:cNvPr>
          <p:cNvSpPr/>
          <p:nvPr/>
        </p:nvSpPr>
        <p:spPr>
          <a:xfrm>
            <a:off x="3164055" y="4102014"/>
            <a:ext cx="1999071" cy="748938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>
                <a:solidFill>
                  <a:schemeClr val="tx1"/>
                </a:solidFill>
              </a:rPr>
              <a:t>Dynamic            </a:t>
            </a:r>
            <a:r>
              <a:rPr lang="en-US" err="1">
                <a:solidFill>
                  <a:schemeClr val="tx1"/>
                </a:solidFill>
              </a:rPr>
              <a:t>Pid</a:t>
            </a:r>
            <a:r>
              <a:rPr lang="en-US">
                <a:solidFill>
                  <a:schemeClr val="tx1"/>
                </a:solidFill>
              </a:rPr>
              <a:t>-Repository</a:t>
            </a:r>
            <a:endParaRPr lang="he-IL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BA22977-8F53-420C-B7FA-CF31BF4E77B7}"/>
              </a:ext>
            </a:extLst>
          </p:cNvPr>
          <p:cNvCxnSpPr>
            <a:stCxn id="65" idx="2"/>
            <a:endCxn id="66" idx="0"/>
          </p:cNvCxnSpPr>
          <p:nvPr/>
        </p:nvCxnSpPr>
        <p:spPr>
          <a:xfrm>
            <a:off x="4163591" y="3839571"/>
            <a:ext cx="0" cy="262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2AE580F0-8E13-40A0-BAF5-AF77B5ED0C1F}"/>
              </a:ext>
            </a:extLst>
          </p:cNvPr>
          <p:cNvSpPr/>
          <p:nvPr/>
        </p:nvSpPr>
        <p:spPr>
          <a:xfrm>
            <a:off x="5461483" y="2596489"/>
            <a:ext cx="3018575" cy="748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InfraMed</a:t>
            </a:r>
            <a:r>
              <a:rPr lang="en-US">
                <a:solidFill>
                  <a:schemeClr val="tx1"/>
                </a:solidFill>
              </a:rPr>
              <a:t>: Data Repository Infrastructure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70" name="Rounded Rectangle 3">
            <a:extLst>
              <a:ext uri="{FF2B5EF4-FFF2-40B4-BE49-F238E27FC236}">
                <a16:creationId xmlns:a16="http://schemas.microsoft.com/office/drawing/2014/main" id="{9D92694A-4E0D-41BD-B52D-E35B4952B6A0}"/>
              </a:ext>
            </a:extLst>
          </p:cNvPr>
          <p:cNvSpPr/>
          <p:nvPr/>
        </p:nvSpPr>
        <p:spPr>
          <a:xfrm>
            <a:off x="5461483" y="3596323"/>
            <a:ext cx="3018575" cy="20101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Loading Signals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Accessing Signals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Changing Signals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Accessing Dictionaries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00D0E03-52EB-4A4D-9EA9-FB41292204A1}"/>
              </a:ext>
            </a:extLst>
          </p:cNvPr>
          <p:cNvCxnSpPr>
            <a:stCxn id="32" idx="3"/>
            <a:endCxn id="63" idx="1"/>
          </p:cNvCxnSpPr>
          <p:nvPr/>
        </p:nvCxnSpPr>
        <p:spPr>
          <a:xfrm flipV="1">
            <a:off x="2817143" y="1442340"/>
            <a:ext cx="346913" cy="1528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143E1C1-D687-4032-B5C6-E5D117BF46BE}"/>
              </a:ext>
            </a:extLst>
          </p:cNvPr>
          <p:cNvCxnSpPr>
            <a:stCxn id="32" idx="3"/>
            <a:endCxn id="64" idx="1"/>
          </p:cNvCxnSpPr>
          <p:nvPr/>
        </p:nvCxnSpPr>
        <p:spPr>
          <a:xfrm flipV="1">
            <a:off x="2817143" y="2453721"/>
            <a:ext cx="346913" cy="517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4AB8CD4-D44A-4E46-A071-2EF5C9B295B0}"/>
              </a:ext>
            </a:extLst>
          </p:cNvPr>
          <p:cNvCxnSpPr>
            <a:stCxn id="32" idx="3"/>
            <a:endCxn id="65" idx="1"/>
          </p:cNvCxnSpPr>
          <p:nvPr/>
        </p:nvCxnSpPr>
        <p:spPr>
          <a:xfrm>
            <a:off x="2817143" y="2970958"/>
            <a:ext cx="346912" cy="494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08720B-7928-438B-B2FF-3E89FCD3D0E0}"/>
              </a:ext>
            </a:extLst>
          </p:cNvPr>
          <p:cNvCxnSpPr>
            <a:stCxn id="69" idx="2"/>
            <a:endCxn id="70" idx="0"/>
          </p:cNvCxnSpPr>
          <p:nvPr/>
        </p:nvCxnSpPr>
        <p:spPr>
          <a:xfrm>
            <a:off x="6970771" y="3345427"/>
            <a:ext cx="0" cy="250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24">
            <a:extLst>
              <a:ext uri="{FF2B5EF4-FFF2-40B4-BE49-F238E27FC236}">
                <a16:creationId xmlns:a16="http://schemas.microsoft.com/office/drawing/2014/main" id="{4526B74F-ACB4-499D-8FB8-C3AD4F0FC70E}"/>
              </a:ext>
            </a:extLst>
          </p:cNvPr>
          <p:cNvSpPr/>
          <p:nvPr/>
        </p:nvSpPr>
        <p:spPr>
          <a:xfrm>
            <a:off x="8776809" y="2596489"/>
            <a:ext cx="2566714" cy="748938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>
                <a:solidFill>
                  <a:schemeClr val="tx1"/>
                </a:solidFill>
              </a:rPr>
              <a:t>Data Handling Tools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82" name="Rounded Rectangle 24">
            <a:extLst>
              <a:ext uri="{FF2B5EF4-FFF2-40B4-BE49-F238E27FC236}">
                <a16:creationId xmlns:a16="http://schemas.microsoft.com/office/drawing/2014/main" id="{364D4938-C4B0-41CD-9AA3-52D3D1BDC9F2}"/>
              </a:ext>
            </a:extLst>
          </p:cNvPr>
          <p:cNvSpPr/>
          <p:nvPr/>
        </p:nvSpPr>
        <p:spPr>
          <a:xfrm>
            <a:off x="8776809" y="3596322"/>
            <a:ext cx="2566714" cy="2010149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>
                <a:solidFill>
                  <a:schemeClr val="tx1"/>
                </a:solidFill>
              </a:rPr>
              <a:t>Loading Data</a:t>
            </a:r>
          </a:p>
          <a:p>
            <a:pPr algn="ctr" rtl="0"/>
            <a:r>
              <a:rPr lang="en-US">
                <a:solidFill>
                  <a:schemeClr val="tx1"/>
                </a:solidFill>
              </a:rPr>
              <a:t>Viewing</a:t>
            </a:r>
          </a:p>
          <a:p>
            <a:pPr algn="ctr" rtl="0"/>
            <a:r>
              <a:rPr lang="en-US">
                <a:solidFill>
                  <a:schemeClr val="tx1"/>
                </a:solidFill>
              </a:rPr>
              <a:t>Handling Units</a:t>
            </a:r>
          </a:p>
          <a:p>
            <a:pPr algn="ctr" rtl="0"/>
            <a:r>
              <a:rPr lang="en-US">
                <a:solidFill>
                  <a:schemeClr val="tx1"/>
                </a:solidFill>
              </a:rPr>
              <a:t>Fixing Resolutions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83" name="Rounded Rectangle 24">
            <a:extLst>
              <a:ext uri="{FF2B5EF4-FFF2-40B4-BE49-F238E27FC236}">
                <a16:creationId xmlns:a16="http://schemas.microsoft.com/office/drawing/2014/main" id="{745B24CA-9A82-4C2F-ABB7-2418D6B77086}"/>
              </a:ext>
            </a:extLst>
          </p:cNvPr>
          <p:cNvSpPr/>
          <p:nvPr/>
        </p:nvSpPr>
        <p:spPr>
          <a:xfrm>
            <a:off x="8776809" y="1170713"/>
            <a:ext cx="2566714" cy="11748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>
                <a:solidFill>
                  <a:schemeClr val="tx1"/>
                </a:solidFill>
              </a:rPr>
              <a:t>Configuration File</a:t>
            </a:r>
          </a:p>
          <a:p>
            <a:pPr algn="ctr" rtl="0"/>
            <a:r>
              <a:rPr lang="en-US">
                <a:solidFill>
                  <a:schemeClr val="tx1"/>
                </a:solidFill>
              </a:rPr>
              <a:t>Command Line Params</a:t>
            </a:r>
            <a:endParaRPr lang="he-IL">
              <a:solidFill>
                <a:schemeClr val="tx1"/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71BAA17-FC4A-403A-B6C6-4F470E13794E}"/>
              </a:ext>
            </a:extLst>
          </p:cNvPr>
          <p:cNvCxnSpPr>
            <a:stCxn id="81" idx="2"/>
            <a:endCxn id="82" idx="0"/>
          </p:cNvCxnSpPr>
          <p:nvPr/>
        </p:nvCxnSpPr>
        <p:spPr>
          <a:xfrm>
            <a:off x="10060166" y="3345427"/>
            <a:ext cx="0" cy="250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3FDF7CB-7C69-436D-8C40-D9B7B2556F38}"/>
              </a:ext>
            </a:extLst>
          </p:cNvPr>
          <p:cNvCxnSpPr>
            <a:stCxn id="81" idx="0"/>
            <a:endCxn id="83" idx="2"/>
          </p:cNvCxnSpPr>
          <p:nvPr/>
        </p:nvCxnSpPr>
        <p:spPr>
          <a:xfrm flipV="1">
            <a:off x="10060166" y="2345594"/>
            <a:ext cx="0" cy="250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AE17C51-C4FF-4DB8-B968-A54E3E95801B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>
            <a:off x="5163126" y="1442340"/>
            <a:ext cx="298357" cy="1528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13584FB-40CC-4000-A6BE-C09944F9D779}"/>
              </a:ext>
            </a:extLst>
          </p:cNvPr>
          <p:cNvCxnSpPr>
            <a:stCxn id="64" idx="3"/>
            <a:endCxn id="69" idx="1"/>
          </p:cNvCxnSpPr>
          <p:nvPr/>
        </p:nvCxnSpPr>
        <p:spPr>
          <a:xfrm>
            <a:off x="5163126" y="2453721"/>
            <a:ext cx="298357" cy="517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2422A0D-3829-4699-8205-AF782967DAC5}"/>
              </a:ext>
            </a:extLst>
          </p:cNvPr>
          <p:cNvCxnSpPr>
            <a:stCxn id="65" idx="3"/>
            <a:endCxn id="69" idx="1"/>
          </p:cNvCxnSpPr>
          <p:nvPr/>
        </p:nvCxnSpPr>
        <p:spPr>
          <a:xfrm flipV="1">
            <a:off x="5163126" y="2970958"/>
            <a:ext cx="298357" cy="494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7A0C09C-1E96-4B60-9655-AD03211F207D}"/>
              </a:ext>
            </a:extLst>
          </p:cNvPr>
          <p:cNvCxnSpPr>
            <a:stCxn id="66" idx="3"/>
            <a:endCxn id="69" idx="1"/>
          </p:cNvCxnSpPr>
          <p:nvPr/>
        </p:nvCxnSpPr>
        <p:spPr>
          <a:xfrm flipV="1">
            <a:off x="5163126" y="2970958"/>
            <a:ext cx="298357" cy="15055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3B98314-277B-41AB-AA84-E81D788E3720}"/>
              </a:ext>
            </a:extLst>
          </p:cNvPr>
          <p:cNvCxnSpPr>
            <a:stCxn id="69" idx="3"/>
            <a:endCxn id="81" idx="1"/>
          </p:cNvCxnSpPr>
          <p:nvPr/>
        </p:nvCxnSpPr>
        <p:spPr>
          <a:xfrm>
            <a:off x="8480058" y="2970958"/>
            <a:ext cx="2967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62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9" grpId="0" animBg="1"/>
      <p:bldP spid="70" grpId="0" animBg="1"/>
      <p:bldP spid="81" grpId="0" animBg="1"/>
      <p:bldP spid="82" grpId="0" animBg="1"/>
      <p:bldP spid="8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2577-4D6B-4E3A-9A54-A5B47574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construction – Cohort and Samples</a:t>
            </a:r>
            <a:endParaRPr lang="en-IL"/>
          </a:p>
        </p:txBody>
      </p:sp>
      <p:sp>
        <p:nvSpPr>
          <p:cNvPr id="32" name="Rounded Rectangle 30">
            <a:extLst>
              <a:ext uri="{FF2B5EF4-FFF2-40B4-BE49-F238E27FC236}">
                <a16:creationId xmlns:a16="http://schemas.microsoft.com/office/drawing/2014/main" id="{021EE819-6B3F-4436-8D5F-EB30E591A517}"/>
              </a:ext>
            </a:extLst>
          </p:cNvPr>
          <p:cNvSpPr/>
          <p:nvPr/>
        </p:nvSpPr>
        <p:spPr>
          <a:xfrm>
            <a:off x="7776469" y="3261024"/>
            <a:ext cx="1717414" cy="748938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err="1">
                <a:solidFill>
                  <a:schemeClr val="tx1"/>
                </a:solidFill>
              </a:rPr>
              <a:t>MedRepository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54" name="Rounded Rectangle 30">
            <a:extLst>
              <a:ext uri="{FF2B5EF4-FFF2-40B4-BE49-F238E27FC236}">
                <a16:creationId xmlns:a16="http://schemas.microsoft.com/office/drawing/2014/main" id="{B35D176C-0272-47FE-A99A-05D6BBFEC13C}"/>
              </a:ext>
            </a:extLst>
          </p:cNvPr>
          <p:cNvSpPr/>
          <p:nvPr/>
        </p:nvSpPr>
        <p:spPr>
          <a:xfrm>
            <a:off x="2698117" y="2730418"/>
            <a:ext cx="1717414" cy="748938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MedCohort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55" name="Rounded Rectangle 30">
            <a:extLst>
              <a:ext uri="{FF2B5EF4-FFF2-40B4-BE49-F238E27FC236}">
                <a16:creationId xmlns:a16="http://schemas.microsoft.com/office/drawing/2014/main" id="{998386EA-E47E-42AE-9E9C-64CC996EB148}"/>
              </a:ext>
            </a:extLst>
          </p:cNvPr>
          <p:cNvSpPr/>
          <p:nvPr/>
        </p:nvSpPr>
        <p:spPr>
          <a:xfrm>
            <a:off x="2698117" y="3859515"/>
            <a:ext cx="1717414" cy="748938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err="1">
                <a:solidFill>
                  <a:schemeClr val="tx1"/>
                </a:solidFill>
              </a:rPr>
              <a:t>MedSamples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57" name="Rounded Rectangle 24">
            <a:extLst>
              <a:ext uri="{FF2B5EF4-FFF2-40B4-BE49-F238E27FC236}">
                <a16:creationId xmlns:a16="http://schemas.microsoft.com/office/drawing/2014/main" id="{7238D2AA-81E1-4C66-BA3C-1BDFC0146E0B}"/>
              </a:ext>
            </a:extLst>
          </p:cNvPr>
          <p:cNvSpPr/>
          <p:nvPr/>
        </p:nvSpPr>
        <p:spPr>
          <a:xfrm>
            <a:off x="4812643" y="2730418"/>
            <a:ext cx="2566714" cy="748938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Cohort Generation Tools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14" name="Rounded Rectangle 24">
            <a:extLst>
              <a:ext uri="{FF2B5EF4-FFF2-40B4-BE49-F238E27FC236}">
                <a16:creationId xmlns:a16="http://schemas.microsoft.com/office/drawing/2014/main" id="{9BF17EB3-F615-43D7-B1AC-51C280A76B33}"/>
              </a:ext>
            </a:extLst>
          </p:cNvPr>
          <p:cNvSpPr/>
          <p:nvPr/>
        </p:nvSpPr>
        <p:spPr>
          <a:xfrm>
            <a:off x="4812643" y="3853825"/>
            <a:ext cx="2566714" cy="748938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Sampling Tools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15" name="Rounded Rectangle 24">
            <a:extLst>
              <a:ext uri="{FF2B5EF4-FFF2-40B4-BE49-F238E27FC236}">
                <a16:creationId xmlns:a16="http://schemas.microsoft.com/office/drawing/2014/main" id="{D27E53CD-0A8F-4102-BE64-F8E902EC5A02}"/>
              </a:ext>
            </a:extLst>
          </p:cNvPr>
          <p:cNvSpPr/>
          <p:nvPr/>
        </p:nvSpPr>
        <p:spPr>
          <a:xfrm>
            <a:off x="3700927" y="1762068"/>
            <a:ext cx="2566714" cy="5825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>
                <a:solidFill>
                  <a:schemeClr val="tx1"/>
                </a:solidFill>
              </a:rPr>
              <a:t>Command Line Params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16" name="Rounded Rectangle 24">
            <a:extLst>
              <a:ext uri="{FF2B5EF4-FFF2-40B4-BE49-F238E27FC236}">
                <a16:creationId xmlns:a16="http://schemas.microsoft.com/office/drawing/2014/main" id="{9843EDDA-1B85-4A44-A0D9-6C01F10F088B}"/>
              </a:ext>
            </a:extLst>
          </p:cNvPr>
          <p:cNvSpPr/>
          <p:nvPr/>
        </p:nvSpPr>
        <p:spPr>
          <a:xfrm>
            <a:off x="6493112" y="1762068"/>
            <a:ext cx="2566714" cy="59388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Problem Specific Code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17" name="Rounded Rectangle 24">
            <a:extLst>
              <a:ext uri="{FF2B5EF4-FFF2-40B4-BE49-F238E27FC236}">
                <a16:creationId xmlns:a16="http://schemas.microsoft.com/office/drawing/2014/main" id="{881F658B-0C65-4704-BBC5-B93B9728E5B9}"/>
              </a:ext>
            </a:extLst>
          </p:cNvPr>
          <p:cNvSpPr/>
          <p:nvPr/>
        </p:nvSpPr>
        <p:spPr>
          <a:xfrm>
            <a:off x="4812643" y="4977232"/>
            <a:ext cx="2566714" cy="5825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>
                <a:solidFill>
                  <a:schemeClr val="tx1"/>
                </a:solidFill>
              </a:rPr>
              <a:t>Command Line Params</a:t>
            </a:r>
            <a:endParaRPr lang="he-IL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45E197-C99C-42A1-B415-70C373908161}"/>
              </a:ext>
            </a:extLst>
          </p:cNvPr>
          <p:cNvCxnSpPr>
            <a:stCxn id="54" idx="3"/>
            <a:endCxn id="57" idx="1"/>
          </p:cNvCxnSpPr>
          <p:nvPr/>
        </p:nvCxnSpPr>
        <p:spPr>
          <a:xfrm>
            <a:off x="4415531" y="3104887"/>
            <a:ext cx="3971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C643E3-0EFF-41C9-A0B9-5A683AF872BA}"/>
              </a:ext>
            </a:extLst>
          </p:cNvPr>
          <p:cNvCxnSpPr>
            <a:stCxn id="32" idx="1"/>
            <a:endCxn id="57" idx="3"/>
          </p:cNvCxnSpPr>
          <p:nvPr/>
        </p:nvCxnSpPr>
        <p:spPr>
          <a:xfrm flipH="1" flipV="1">
            <a:off x="7379357" y="3104887"/>
            <a:ext cx="397112" cy="530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A48410-B5A4-44C6-8A9B-94745BBE7F33}"/>
              </a:ext>
            </a:extLst>
          </p:cNvPr>
          <p:cNvCxnSpPr>
            <a:stCxn id="54" idx="3"/>
            <a:endCxn id="14" idx="1"/>
          </p:cNvCxnSpPr>
          <p:nvPr/>
        </p:nvCxnSpPr>
        <p:spPr>
          <a:xfrm>
            <a:off x="4415531" y="3104887"/>
            <a:ext cx="397112" cy="1123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7DCA24-D185-4A07-AAED-CD32798E2765}"/>
              </a:ext>
            </a:extLst>
          </p:cNvPr>
          <p:cNvCxnSpPr>
            <a:stCxn id="55" idx="3"/>
            <a:endCxn id="14" idx="1"/>
          </p:cNvCxnSpPr>
          <p:nvPr/>
        </p:nvCxnSpPr>
        <p:spPr>
          <a:xfrm flipV="1">
            <a:off x="4415531" y="4228294"/>
            <a:ext cx="397112" cy="56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A8D507-73C4-4009-9A76-8488F9F55CFF}"/>
              </a:ext>
            </a:extLst>
          </p:cNvPr>
          <p:cNvCxnSpPr>
            <a:stCxn id="32" idx="1"/>
            <a:endCxn id="14" idx="3"/>
          </p:cNvCxnSpPr>
          <p:nvPr/>
        </p:nvCxnSpPr>
        <p:spPr>
          <a:xfrm flipH="1">
            <a:off x="7379357" y="3635493"/>
            <a:ext cx="397112" cy="592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408E2B-2963-43F6-867C-9C5D8731AEAB}"/>
              </a:ext>
            </a:extLst>
          </p:cNvPr>
          <p:cNvCxnSpPr>
            <a:stCxn id="57" idx="0"/>
            <a:endCxn id="15" idx="2"/>
          </p:cNvCxnSpPr>
          <p:nvPr/>
        </p:nvCxnSpPr>
        <p:spPr>
          <a:xfrm flipH="1" flipV="1">
            <a:off x="4984284" y="2344635"/>
            <a:ext cx="1111716" cy="385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001F98-1BDD-42AA-B2F5-9E64DE7BA543}"/>
              </a:ext>
            </a:extLst>
          </p:cNvPr>
          <p:cNvCxnSpPr>
            <a:stCxn id="57" idx="0"/>
            <a:endCxn id="16" idx="2"/>
          </p:cNvCxnSpPr>
          <p:nvPr/>
        </p:nvCxnSpPr>
        <p:spPr>
          <a:xfrm flipV="1">
            <a:off x="6096000" y="2355949"/>
            <a:ext cx="1680469" cy="3744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7D0441-DB9C-44DB-A57A-7F0FE2625932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>
            <a:off x="6096000" y="4602763"/>
            <a:ext cx="0" cy="3744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8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7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2577-4D6B-4E3A-9A54-A5B47574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construction – Training and Testing</a:t>
            </a:r>
            <a:endParaRPr lang="en-IL"/>
          </a:p>
        </p:txBody>
      </p:sp>
      <p:sp>
        <p:nvSpPr>
          <p:cNvPr id="32" name="Rounded Rectangle 30">
            <a:extLst>
              <a:ext uri="{FF2B5EF4-FFF2-40B4-BE49-F238E27FC236}">
                <a16:creationId xmlns:a16="http://schemas.microsoft.com/office/drawing/2014/main" id="{021EE819-6B3F-4436-8D5F-EB30E591A517}"/>
              </a:ext>
            </a:extLst>
          </p:cNvPr>
          <p:cNvSpPr/>
          <p:nvPr/>
        </p:nvSpPr>
        <p:spPr>
          <a:xfrm>
            <a:off x="1099729" y="2596489"/>
            <a:ext cx="1717414" cy="748938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err="1">
                <a:solidFill>
                  <a:schemeClr val="tx1"/>
                </a:solidFill>
              </a:rPr>
              <a:t>MedModel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63" name="Rounded Rectangle 30">
            <a:extLst>
              <a:ext uri="{FF2B5EF4-FFF2-40B4-BE49-F238E27FC236}">
                <a16:creationId xmlns:a16="http://schemas.microsoft.com/office/drawing/2014/main" id="{F1896BD5-E9DB-4CF7-8807-7D02D5857AE2}"/>
              </a:ext>
            </a:extLst>
          </p:cNvPr>
          <p:cNvSpPr/>
          <p:nvPr/>
        </p:nvSpPr>
        <p:spPr>
          <a:xfrm>
            <a:off x="3164056" y="1067871"/>
            <a:ext cx="1999070" cy="748938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>
                <a:solidFill>
                  <a:schemeClr val="tx1"/>
                </a:solidFill>
              </a:rPr>
              <a:t>Rep Processors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64" name="Rounded Rectangle 30">
            <a:extLst>
              <a:ext uri="{FF2B5EF4-FFF2-40B4-BE49-F238E27FC236}">
                <a16:creationId xmlns:a16="http://schemas.microsoft.com/office/drawing/2014/main" id="{1074E76F-7E51-46FE-8F17-7E87A163235E}"/>
              </a:ext>
            </a:extLst>
          </p:cNvPr>
          <p:cNvSpPr/>
          <p:nvPr/>
        </p:nvSpPr>
        <p:spPr>
          <a:xfrm>
            <a:off x="3164056" y="2079252"/>
            <a:ext cx="1999070" cy="748938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>
                <a:solidFill>
                  <a:schemeClr val="tx1"/>
                </a:solidFill>
              </a:rPr>
              <a:t>Feature Generators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65" name="Rounded Rectangle 30">
            <a:extLst>
              <a:ext uri="{FF2B5EF4-FFF2-40B4-BE49-F238E27FC236}">
                <a16:creationId xmlns:a16="http://schemas.microsoft.com/office/drawing/2014/main" id="{406CE391-99DD-4DB9-932D-F442DF53D8CA}"/>
              </a:ext>
            </a:extLst>
          </p:cNvPr>
          <p:cNvSpPr/>
          <p:nvPr/>
        </p:nvSpPr>
        <p:spPr>
          <a:xfrm>
            <a:off x="3164055" y="3090633"/>
            <a:ext cx="1999071" cy="748938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>
                <a:solidFill>
                  <a:schemeClr val="tx1"/>
                </a:solidFill>
              </a:rPr>
              <a:t>Feature Processors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66" name="Rounded Rectangle 30">
            <a:extLst>
              <a:ext uri="{FF2B5EF4-FFF2-40B4-BE49-F238E27FC236}">
                <a16:creationId xmlns:a16="http://schemas.microsoft.com/office/drawing/2014/main" id="{A30DFA27-DD4C-4986-8586-DEA173638589}"/>
              </a:ext>
            </a:extLst>
          </p:cNvPr>
          <p:cNvSpPr/>
          <p:nvPr/>
        </p:nvSpPr>
        <p:spPr>
          <a:xfrm>
            <a:off x="3164055" y="4102014"/>
            <a:ext cx="1999071" cy="748938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err="1">
                <a:solidFill>
                  <a:schemeClr val="tx1"/>
                </a:solidFill>
              </a:rPr>
              <a:t>MedPredictors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69" name="Rounded Rectangle 3">
            <a:extLst>
              <a:ext uri="{FF2B5EF4-FFF2-40B4-BE49-F238E27FC236}">
                <a16:creationId xmlns:a16="http://schemas.microsoft.com/office/drawing/2014/main" id="{2AE580F0-8E13-40A0-BAF5-AF77B5ED0C1F}"/>
              </a:ext>
            </a:extLst>
          </p:cNvPr>
          <p:cNvSpPr/>
          <p:nvPr/>
        </p:nvSpPr>
        <p:spPr>
          <a:xfrm>
            <a:off x="5621930" y="2596489"/>
            <a:ext cx="3018575" cy="748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MedProcessTools</a:t>
            </a:r>
            <a:r>
              <a:rPr lang="en-US">
                <a:solidFill>
                  <a:schemeClr val="tx1"/>
                </a:solidFill>
              </a:rPr>
              <a:t>: Model Construction </a:t>
            </a:r>
            <a:r>
              <a:rPr lang="en-US" err="1">
                <a:solidFill>
                  <a:schemeClr val="tx1"/>
                </a:solidFill>
              </a:rPr>
              <a:t>Infrastucture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70" name="Rounded Rectangle 3">
            <a:extLst>
              <a:ext uri="{FF2B5EF4-FFF2-40B4-BE49-F238E27FC236}">
                <a16:creationId xmlns:a16="http://schemas.microsoft.com/office/drawing/2014/main" id="{9D92694A-4E0D-41BD-B52D-E35B4952B6A0}"/>
              </a:ext>
            </a:extLst>
          </p:cNvPr>
          <p:cNvSpPr/>
          <p:nvPr/>
        </p:nvSpPr>
        <p:spPr>
          <a:xfrm>
            <a:off x="5621929" y="3596323"/>
            <a:ext cx="3018575" cy="20101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Learning Models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Applying Models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Calibrating Models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00D0E03-52EB-4A4D-9EA9-FB41292204A1}"/>
              </a:ext>
            </a:extLst>
          </p:cNvPr>
          <p:cNvCxnSpPr>
            <a:stCxn id="32" idx="3"/>
            <a:endCxn id="63" idx="1"/>
          </p:cNvCxnSpPr>
          <p:nvPr/>
        </p:nvCxnSpPr>
        <p:spPr>
          <a:xfrm flipV="1">
            <a:off x="2817143" y="1442340"/>
            <a:ext cx="346913" cy="1528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143E1C1-D687-4032-B5C6-E5D117BF46BE}"/>
              </a:ext>
            </a:extLst>
          </p:cNvPr>
          <p:cNvCxnSpPr>
            <a:stCxn id="32" idx="3"/>
            <a:endCxn id="64" idx="1"/>
          </p:cNvCxnSpPr>
          <p:nvPr/>
        </p:nvCxnSpPr>
        <p:spPr>
          <a:xfrm flipV="1">
            <a:off x="2817143" y="2453721"/>
            <a:ext cx="346913" cy="517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4AB8CD4-D44A-4E46-A071-2EF5C9B295B0}"/>
              </a:ext>
            </a:extLst>
          </p:cNvPr>
          <p:cNvCxnSpPr>
            <a:stCxn id="32" idx="3"/>
            <a:endCxn id="65" idx="1"/>
          </p:cNvCxnSpPr>
          <p:nvPr/>
        </p:nvCxnSpPr>
        <p:spPr>
          <a:xfrm>
            <a:off x="2817143" y="2970958"/>
            <a:ext cx="346912" cy="494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08720B-7928-438B-B2FF-3E89FCD3D0E0}"/>
              </a:ext>
            </a:extLst>
          </p:cNvPr>
          <p:cNvCxnSpPr>
            <a:stCxn id="69" idx="2"/>
            <a:endCxn id="70" idx="0"/>
          </p:cNvCxnSpPr>
          <p:nvPr/>
        </p:nvCxnSpPr>
        <p:spPr>
          <a:xfrm flipH="1">
            <a:off x="7131217" y="3345427"/>
            <a:ext cx="1" cy="250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24">
            <a:extLst>
              <a:ext uri="{FF2B5EF4-FFF2-40B4-BE49-F238E27FC236}">
                <a16:creationId xmlns:a16="http://schemas.microsoft.com/office/drawing/2014/main" id="{4526B74F-ACB4-499D-8FB8-C3AD4F0FC70E}"/>
              </a:ext>
            </a:extLst>
          </p:cNvPr>
          <p:cNvSpPr/>
          <p:nvPr/>
        </p:nvSpPr>
        <p:spPr>
          <a:xfrm>
            <a:off x="9099309" y="2596489"/>
            <a:ext cx="2566714" cy="748938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>
                <a:solidFill>
                  <a:schemeClr val="tx1"/>
                </a:solidFill>
              </a:rPr>
              <a:t>Learning/Testing tools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82" name="Rounded Rectangle 24">
            <a:extLst>
              <a:ext uri="{FF2B5EF4-FFF2-40B4-BE49-F238E27FC236}">
                <a16:creationId xmlns:a16="http://schemas.microsoft.com/office/drawing/2014/main" id="{364D4938-C4B0-41CD-9AA3-52D3D1BDC9F2}"/>
              </a:ext>
            </a:extLst>
          </p:cNvPr>
          <p:cNvSpPr/>
          <p:nvPr/>
        </p:nvSpPr>
        <p:spPr>
          <a:xfrm>
            <a:off x="9099309" y="3595727"/>
            <a:ext cx="2566714" cy="2010149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>
                <a:solidFill>
                  <a:schemeClr val="tx1"/>
                </a:solidFill>
              </a:rPr>
              <a:t>Learn/Test</a:t>
            </a:r>
          </a:p>
          <a:p>
            <a:pPr algn="ctr" rtl="0"/>
            <a:r>
              <a:rPr lang="en-US">
                <a:solidFill>
                  <a:schemeClr val="tx1"/>
                </a:solidFill>
              </a:rPr>
              <a:t>Cross Validation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Optimization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View Model Details</a:t>
            </a:r>
          </a:p>
        </p:txBody>
      </p:sp>
      <p:sp>
        <p:nvSpPr>
          <p:cNvPr id="83" name="Rounded Rectangle 24">
            <a:extLst>
              <a:ext uri="{FF2B5EF4-FFF2-40B4-BE49-F238E27FC236}">
                <a16:creationId xmlns:a16="http://schemas.microsoft.com/office/drawing/2014/main" id="{745B24CA-9A82-4C2F-ABB7-2418D6B77086}"/>
              </a:ext>
            </a:extLst>
          </p:cNvPr>
          <p:cNvSpPr/>
          <p:nvPr/>
        </p:nvSpPr>
        <p:spPr>
          <a:xfrm>
            <a:off x="9099309" y="1067223"/>
            <a:ext cx="2566714" cy="74603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>
                <a:solidFill>
                  <a:schemeClr val="tx1"/>
                </a:solidFill>
              </a:rPr>
              <a:t>Json Configuration</a:t>
            </a:r>
            <a:endParaRPr lang="he-IL">
              <a:solidFill>
                <a:schemeClr val="tx1"/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71BAA17-FC4A-403A-B6C6-4F470E13794E}"/>
              </a:ext>
            </a:extLst>
          </p:cNvPr>
          <p:cNvCxnSpPr>
            <a:stCxn id="81" idx="2"/>
            <a:endCxn id="82" idx="0"/>
          </p:cNvCxnSpPr>
          <p:nvPr/>
        </p:nvCxnSpPr>
        <p:spPr>
          <a:xfrm>
            <a:off x="10382666" y="3345427"/>
            <a:ext cx="0" cy="250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3FDF7CB-7C69-436D-8C40-D9B7B2556F38}"/>
              </a:ext>
            </a:extLst>
          </p:cNvPr>
          <p:cNvCxnSpPr>
            <a:cxnSpLocks/>
            <a:stCxn id="81" idx="0"/>
            <a:endCxn id="83" idx="2"/>
          </p:cNvCxnSpPr>
          <p:nvPr/>
        </p:nvCxnSpPr>
        <p:spPr>
          <a:xfrm flipV="1">
            <a:off x="10382666" y="1813262"/>
            <a:ext cx="0" cy="783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30">
            <a:extLst>
              <a:ext uri="{FF2B5EF4-FFF2-40B4-BE49-F238E27FC236}">
                <a16:creationId xmlns:a16="http://schemas.microsoft.com/office/drawing/2014/main" id="{43A52A9A-C1A2-4D88-89A5-3968BBC3164A}"/>
              </a:ext>
            </a:extLst>
          </p:cNvPr>
          <p:cNvSpPr/>
          <p:nvPr/>
        </p:nvSpPr>
        <p:spPr>
          <a:xfrm>
            <a:off x="5444782" y="1064324"/>
            <a:ext cx="1717414" cy="748938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err="1">
                <a:solidFill>
                  <a:schemeClr val="tx1"/>
                </a:solidFill>
              </a:rPr>
              <a:t>MedRepository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21" name="Rounded Rectangle 30">
            <a:extLst>
              <a:ext uri="{FF2B5EF4-FFF2-40B4-BE49-F238E27FC236}">
                <a16:creationId xmlns:a16="http://schemas.microsoft.com/office/drawing/2014/main" id="{330A641F-C495-4F6B-BD15-DB9808CA819C}"/>
              </a:ext>
            </a:extLst>
          </p:cNvPr>
          <p:cNvSpPr/>
          <p:nvPr/>
        </p:nvSpPr>
        <p:spPr>
          <a:xfrm>
            <a:off x="1099729" y="3465102"/>
            <a:ext cx="1717414" cy="748938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err="1">
                <a:solidFill>
                  <a:schemeClr val="tx1"/>
                </a:solidFill>
              </a:rPr>
              <a:t>MedFeatures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22" name="Rounded Rectangle 30">
            <a:extLst>
              <a:ext uri="{FF2B5EF4-FFF2-40B4-BE49-F238E27FC236}">
                <a16:creationId xmlns:a16="http://schemas.microsoft.com/office/drawing/2014/main" id="{BC90A5E7-29E3-4175-8AEA-5AE8ABC9072D}"/>
              </a:ext>
            </a:extLst>
          </p:cNvPr>
          <p:cNvSpPr/>
          <p:nvPr/>
        </p:nvSpPr>
        <p:spPr>
          <a:xfrm>
            <a:off x="3164054" y="5060235"/>
            <a:ext cx="1999071" cy="748938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>
                <a:solidFill>
                  <a:schemeClr val="tx1"/>
                </a:solidFill>
              </a:rPr>
              <a:t>Post Processors</a:t>
            </a:r>
            <a:endParaRPr lang="he-IL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8AA17D-6C53-4127-8D53-4B5E4533D83B}"/>
              </a:ext>
            </a:extLst>
          </p:cNvPr>
          <p:cNvCxnSpPr>
            <a:stCxn id="20" idx="2"/>
            <a:endCxn id="69" idx="0"/>
          </p:cNvCxnSpPr>
          <p:nvPr/>
        </p:nvCxnSpPr>
        <p:spPr>
          <a:xfrm>
            <a:off x="6303489" y="1813262"/>
            <a:ext cx="827729" cy="783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4DAAF8-8508-4D13-9383-6B218167E9DB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>
            <a:off x="5163126" y="1442340"/>
            <a:ext cx="458804" cy="1528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882A37-ED90-4010-9510-DF8ABAB49CAE}"/>
              </a:ext>
            </a:extLst>
          </p:cNvPr>
          <p:cNvCxnSpPr>
            <a:stCxn id="64" idx="3"/>
            <a:endCxn id="69" idx="1"/>
          </p:cNvCxnSpPr>
          <p:nvPr/>
        </p:nvCxnSpPr>
        <p:spPr>
          <a:xfrm>
            <a:off x="5163126" y="2453721"/>
            <a:ext cx="458804" cy="517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ED1630-4E95-41D8-B5A6-46A7C8FC85FF}"/>
              </a:ext>
            </a:extLst>
          </p:cNvPr>
          <p:cNvCxnSpPr>
            <a:stCxn id="65" idx="3"/>
            <a:endCxn id="69" idx="1"/>
          </p:cNvCxnSpPr>
          <p:nvPr/>
        </p:nvCxnSpPr>
        <p:spPr>
          <a:xfrm flipV="1">
            <a:off x="5163126" y="2970958"/>
            <a:ext cx="458804" cy="494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B14F67-49F6-4BCB-AB4D-6A371C0AFB2B}"/>
              </a:ext>
            </a:extLst>
          </p:cNvPr>
          <p:cNvCxnSpPr>
            <a:stCxn id="66" idx="3"/>
            <a:endCxn id="69" idx="1"/>
          </p:cNvCxnSpPr>
          <p:nvPr/>
        </p:nvCxnSpPr>
        <p:spPr>
          <a:xfrm flipV="1">
            <a:off x="5163126" y="2970958"/>
            <a:ext cx="458804" cy="15055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A05130-8B3F-4910-B523-1663BECC25F4}"/>
              </a:ext>
            </a:extLst>
          </p:cNvPr>
          <p:cNvCxnSpPr>
            <a:stCxn id="22" idx="3"/>
            <a:endCxn id="69" idx="1"/>
          </p:cNvCxnSpPr>
          <p:nvPr/>
        </p:nvCxnSpPr>
        <p:spPr>
          <a:xfrm flipV="1">
            <a:off x="5163125" y="2970958"/>
            <a:ext cx="458805" cy="2463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0">
            <a:extLst>
              <a:ext uri="{FF2B5EF4-FFF2-40B4-BE49-F238E27FC236}">
                <a16:creationId xmlns:a16="http://schemas.microsoft.com/office/drawing/2014/main" id="{1BF28592-D6FE-4E50-A7FA-DE1F975261D8}"/>
              </a:ext>
            </a:extLst>
          </p:cNvPr>
          <p:cNvSpPr/>
          <p:nvPr/>
        </p:nvSpPr>
        <p:spPr>
          <a:xfrm>
            <a:off x="7206508" y="1064324"/>
            <a:ext cx="1717414" cy="748938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err="1">
                <a:solidFill>
                  <a:schemeClr val="tx1"/>
                </a:solidFill>
              </a:rPr>
              <a:t>MedSamples</a:t>
            </a:r>
            <a:endParaRPr lang="he-IL">
              <a:solidFill>
                <a:schemeClr val="tx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8B818A-CE37-4BC7-BDBA-4D9E2A872DF6}"/>
              </a:ext>
            </a:extLst>
          </p:cNvPr>
          <p:cNvCxnSpPr>
            <a:stCxn id="36" idx="2"/>
            <a:endCxn id="69" idx="0"/>
          </p:cNvCxnSpPr>
          <p:nvPr/>
        </p:nvCxnSpPr>
        <p:spPr>
          <a:xfrm flipH="1">
            <a:off x="7131218" y="1813262"/>
            <a:ext cx="933997" cy="783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9CECB8A-49B8-423B-843F-4ABF85F10C45}"/>
              </a:ext>
            </a:extLst>
          </p:cNvPr>
          <p:cNvCxnSpPr>
            <a:cxnSpLocks/>
            <a:stCxn id="69" idx="3"/>
            <a:endCxn id="81" idx="1"/>
          </p:cNvCxnSpPr>
          <p:nvPr/>
        </p:nvCxnSpPr>
        <p:spPr>
          <a:xfrm>
            <a:off x="8640505" y="2970958"/>
            <a:ext cx="4588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2F3A56A-F444-4615-950C-AABEEDC0AD13}"/>
              </a:ext>
            </a:extLst>
          </p:cNvPr>
          <p:cNvCxnSpPr>
            <a:stCxn id="21" idx="3"/>
            <a:endCxn id="64" idx="1"/>
          </p:cNvCxnSpPr>
          <p:nvPr/>
        </p:nvCxnSpPr>
        <p:spPr>
          <a:xfrm flipV="1">
            <a:off x="2817143" y="2453721"/>
            <a:ext cx="346913" cy="1385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12FF316-9838-4F06-B3D8-BF704413B745}"/>
              </a:ext>
            </a:extLst>
          </p:cNvPr>
          <p:cNvCxnSpPr>
            <a:stCxn id="21" idx="3"/>
            <a:endCxn id="65" idx="1"/>
          </p:cNvCxnSpPr>
          <p:nvPr/>
        </p:nvCxnSpPr>
        <p:spPr>
          <a:xfrm flipV="1">
            <a:off x="2817143" y="3465102"/>
            <a:ext cx="346912" cy="3744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293A6F9-9BAC-4097-BDF4-7D9E912BA91F}"/>
              </a:ext>
            </a:extLst>
          </p:cNvPr>
          <p:cNvCxnSpPr>
            <a:stCxn id="21" idx="3"/>
            <a:endCxn id="66" idx="1"/>
          </p:cNvCxnSpPr>
          <p:nvPr/>
        </p:nvCxnSpPr>
        <p:spPr>
          <a:xfrm>
            <a:off x="2817143" y="3839571"/>
            <a:ext cx="346912" cy="636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35E9F9A-563D-43D7-8529-82C80C56D30A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2817143" y="3839571"/>
            <a:ext cx="346911" cy="15951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65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9" grpId="0" animBg="1"/>
      <p:bldP spid="70" grpId="0" animBg="1"/>
      <p:bldP spid="81" grpId="0" animBg="1"/>
      <p:bldP spid="82" grpId="0" animBg="1"/>
      <p:bldP spid="83" grpId="0" animBg="1"/>
      <p:bldP spid="20" grpId="0" animBg="1"/>
      <p:bldP spid="21" grpId="0" animBg="1"/>
      <p:bldP spid="22" grpId="0" animBg="1"/>
      <p:bldP spid="3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2577-4D6B-4E3A-9A54-A5B47574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construction – Performance Analysis</a:t>
            </a:r>
            <a:endParaRPr lang="en-IL"/>
          </a:p>
        </p:txBody>
      </p:sp>
      <p:sp>
        <p:nvSpPr>
          <p:cNvPr id="61" name="Rounded Rectangle 3">
            <a:extLst>
              <a:ext uri="{FF2B5EF4-FFF2-40B4-BE49-F238E27FC236}">
                <a16:creationId xmlns:a16="http://schemas.microsoft.com/office/drawing/2014/main" id="{5278E032-BCDD-4AB2-A68E-BC2DED376BEA}"/>
              </a:ext>
            </a:extLst>
          </p:cNvPr>
          <p:cNvSpPr/>
          <p:nvPr/>
        </p:nvSpPr>
        <p:spPr>
          <a:xfrm>
            <a:off x="2165443" y="2519544"/>
            <a:ext cx="3018575" cy="748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Bootstrapping: Infrastructure for Performance Analysis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62" name="Rounded Rectangle 24">
            <a:extLst>
              <a:ext uri="{FF2B5EF4-FFF2-40B4-BE49-F238E27FC236}">
                <a16:creationId xmlns:a16="http://schemas.microsoft.com/office/drawing/2014/main" id="{87EF215D-0E19-4DC1-A9C9-FCAA88693979}"/>
              </a:ext>
            </a:extLst>
          </p:cNvPr>
          <p:cNvSpPr/>
          <p:nvPr/>
        </p:nvSpPr>
        <p:spPr>
          <a:xfrm>
            <a:off x="5965572" y="2519544"/>
            <a:ext cx="2566714" cy="748938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Performance Analysis Tool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14" name="Rounded Rectangle 24">
            <a:extLst>
              <a:ext uri="{FF2B5EF4-FFF2-40B4-BE49-F238E27FC236}">
                <a16:creationId xmlns:a16="http://schemas.microsoft.com/office/drawing/2014/main" id="{71328BA6-7DFD-416A-B5B4-A4343285E36F}"/>
              </a:ext>
            </a:extLst>
          </p:cNvPr>
          <p:cNvSpPr/>
          <p:nvPr/>
        </p:nvSpPr>
        <p:spPr>
          <a:xfrm>
            <a:off x="5965572" y="1440085"/>
            <a:ext cx="2566714" cy="74603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>
                <a:solidFill>
                  <a:schemeClr val="tx1"/>
                </a:solidFill>
              </a:rPr>
              <a:t>Configuration file</a:t>
            </a:r>
            <a:endParaRPr lang="he-IL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E432A4-103B-418C-9892-5520FF7134EF}"/>
              </a:ext>
            </a:extLst>
          </p:cNvPr>
          <p:cNvCxnSpPr>
            <a:stCxn id="61" idx="3"/>
            <a:endCxn id="62" idx="1"/>
          </p:cNvCxnSpPr>
          <p:nvPr/>
        </p:nvCxnSpPr>
        <p:spPr>
          <a:xfrm>
            <a:off x="5184018" y="2894013"/>
            <a:ext cx="7815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5DB5CB-1484-4F58-9D92-692AB3F73739}"/>
              </a:ext>
            </a:extLst>
          </p:cNvPr>
          <p:cNvCxnSpPr>
            <a:stCxn id="62" idx="0"/>
            <a:endCxn id="14" idx="2"/>
          </p:cNvCxnSpPr>
          <p:nvPr/>
        </p:nvCxnSpPr>
        <p:spPr>
          <a:xfrm flipV="1">
            <a:off x="7248929" y="2186124"/>
            <a:ext cx="0" cy="333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38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Internal or External Sandboxes</a:t>
            </a:r>
            <a:endParaRPr lang="he-IL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6078026" y="1332412"/>
            <a:ext cx="43543" cy="46146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03566" y="913585"/>
            <a:ext cx="1358385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b="1"/>
              <a:t>Internal</a:t>
            </a:r>
            <a:endParaRPr lang="he-IL" sz="2800" b="1"/>
          </a:p>
        </p:txBody>
      </p:sp>
      <p:sp>
        <p:nvSpPr>
          <p:cNvPr id="13" name="TextBox 12"/>
          <p:cNvSpPr txBox="1"/>
          <p:nvPr/>
        </p:nvSpPr>
        <p:spPr>
          <a:xfrm>
            <a:off x="8437644" y="933518"/>
            <a:ext cx="1413016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b="1"/>
              <a:t>External</a:t>
            </a:r>
            <a:endParaRPr lang="he-IL" sz="2800" b="1"/>
          </a:p>
        </p:txBody>
      </p:sp>
      <p:grpSp>
        <p:nvGrpSpPr>
          <p:cNvPr id="10" name="Group 9"/>
          <p:cNvGrpSpPr/>
          <p:nvPr/>
        </p:nvGrpSpPr>
        <p:grpSpPr>
          <a:xfrm>
            <a:off x="1136392" y="1629448"/>
            <a:ext cx="3892732" cy="3656656"/>
            <a:chOff x="139337" y="1629447"/>
            <a:chExt cx="3892732" cy="3831771"/>
          </a:xfrm>
        </p:grpSpPr>
        <p:grpSp>
          <p:nvGrpSpPr>
            <p:cNvPr id="6" name="Group 5"/>
            <p:cNvGrpSpPr/>
            <p:nvPr/>
          </p:nvGrpSpPr>
          <p:grpSpPr>
            <a:xfrm>
              <a:off x="2504307" y="1970616"/>
              <a:ext cx="1156902" cy="969266"/>
              <a:chOff x="2160912" y="1881260"/>
              <a:chExt cx="1156902" cy="969266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0912" y="1881260"/>
                <a:ext cx="1156902" cy="31127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0912" y="2210256"/>
                <a:ext cx="1156902" cy="31127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0912" y="2539252"/>
                <a:ext cx="1156902" cy="311274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2504307" y="4038147"/>
              <a:ext cx="1156902" cy="969266"/>
              <a:chOff x="2160912" y="1881260"/>
              <a:chExt cx="1156902" cy="96926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0912" y="1881260"/>
                <a:ext cx="1156902" cy="311274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0912" y="2210256"/>
                <a:ext cx="1156902" cy="311274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0912" y="2539252"/>
                <a:ext cx="1156902" cy="311274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334363" y="1970616"/>
              <a:ext cx="1902829" cy="861774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l" rtl="0"/>
              <a:r>
                <a:rPr lang="en-US"/>
                <a:t>Data Center</a:t>
              </a:r>
            </a:p>
            <a:p>
              <a:pPr algn="l" rtl="0"/>
              <a:r>
                <a:rPr lang="en-US" sz="1600"/>
                <a:t>20M+ records</a:t>
              </a:r>
            </a:p>
            <a:p>
              <a:pPr algn="l" rtl="0"/>
              <a:r>
                <a:rPr lang="en-US" sz="1600"/>
                <a:t>100M+ patient years</a:t>
              </a:r>
              <a:endParaRPr lang="he-IL" sz="16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2833" y="4035517"/>
              <a:ext cx="1926874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l" rtl="0"/>
              <a:r>
                <a:rPr lang="en-US"/>
                <a:t>Computing Cluster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39337" y="1629447"/>
              <a:ext cx="3892732" cy="3831771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473887" y="5535254"/>
            <a:ext cx="93987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/>
              <a:t>Secured</a:t>
            </a:r>
            <a:endParaRPr lang="he-IL"/>
          </a:p>
        </p:txBody>
      </p:sp>
      <p:grpSp>
        <p:nvGrpSpPr>
          <p:cNvPr id="27" name="Group 26"/>
          <p:cNvGrpSpPr/>
          <p:nvPr/>
        </p:nvGrpSpPr>
        <p:grpSpPr>
          <a:xfrm>
            <a:off x="7197786" y="1669313"/>
            <a:ext cx="3892732" cy="3656656"/>
            <a:chOff x="139337" y="1629447"/>
            <a:chExt cx="3892732" cy="383177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4307" y="1970616"/>
              <a:ext cx="1156902" cy="31127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4307" y="4038146"/>
              <a:ext cx="1156902" cy="311274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34363" y="1970616"/>
              <a:ext cx="1274451" cy="64503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l" rtl="0"/>
              <a:r>
                <a:rPr lang="en-US"/>
                <a:t>Data Server</a:t>
              </a:r>
            </a:p>
            <a:p>
              <a:pPr algn="l" rtl="0"/>
              <a:r>
                <a:rPr lang="en-US" sz="1600"/>
                <a:t>Client Data</a:t>
              </a:r>
              <a:endParaRPr lang="he-IL" sz="160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2833" y="4035517"/>
              <a:ext cx="2982035" cy="838541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l" rtl="0"/>
              <a:r>
                <a:rPr lang="en-US"/>
                <a:t>Computing Server</a:t>
              </a:r>
            </a:p>
            <a:p>
              <a:pPr algn="l" rtl="0"/>
              <a:r>
                <a:rPr lang="en-US" sz="1400"/>
                <a:t>Installed with Medial Tools</a:t>
              </a:r>
            </a:p>
            <a:p>
              <a:pPr algn="l" rtl="0"/>
              <a:r>
                <a:rPr lang="en-US" sz="1400"/>
                <a:t>Repository/Training/Testing/Exporting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39337" y="1629447"/>
              <a:ext cx="3892732" cy="3831771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8234320" y="5538544"/>
            <a:ext cx="161634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/>
              <a:t>Secured Access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397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2577-4D6B-4E3A-9A54-A5B47574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construction – the Usage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B2CC6-6AA3-4686-A78C-D04539F7F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Everything is highly configurable</a:t>
            </a:r>
          </a:p>
          <a:p>
            <a:pPr lvl="1"/>
            <a:r>
              <a:rPr lang="en-US"/>
              <a:t>To train a new model, no need to write code</a:t>
            </a:r>
          </a:p>
          <a:p>
            <a:pPr lvl="1"/>
            <a:r>
              <a:rPr lang="en-US"/>
              <a:t>A simple Json format configuration file defines </a:t>
            </a:r>
            <a:r>
              <a:rPr lang="en-US" i="1">
                <a:solidFill>
                  <a:srgbClr val="00B050"/>
                </a:solidFill>
              </a:rPr>
              <a:t>all</a:t>
            </a:r>
            <a:r>
              <a:rPr lang="en-US"/>
              <a:t> the stages selected for the model and their parameters</a:t>
            </a:r>
          </a:p>
          <a:p>
            <a:pPr lvl="1"/>
            <a:r>
              <a:rPr lang="en-US"/>
              <a:t>Unifying the whole process of ML on medical records to one paradigm.</a:t>
            </a:r>
          </a:p>
          <a:p>
            <a:pPr lvl="1"/>
            <a:r>
              <a:rPr lang="en-US"/>
              <a:t>Additional command-line parameters for many of the tools</a:t>
            </a:r>
          </a:p>
          <a:p>
            <a:pPr lvl="1"/>
            <a:r>
              <a:rPr lang="en-US"/>
              <a:t>Hands on example will follow …</a:t>
            </a:r>
          </a:p>
          <a:p>
            <a:r>
              <a:rPr lang="en-US"/>
              <a:t>Effortless porting to </a:t>
            </a:r>
            <a:r>
              <a:rPr lang="en-US" err="1"/>
              <a:t>AlgoAnalyzer</a:t>
            </a:r>
            <a:endParaRPr lang="en-US"/>
          </a:p>
          <a:p>
            <a:r>
              <a:rPr lang="en-US"/>
              <a:t>A new “</a:t>
            </a:r>
            <a:r>
              <a:rPr lang="en-US" b="1"/>
              <a:t>language</a:t>
            </a:r>
            <a:r>
              <a:rPr lang="en-US"/>
              <a:t>” for Medical ML was created.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247902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2577-4D6B-4E3A-9A54-A5B47574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We Working on Now ?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B2CC6-6AA3-4686-A78C-D04539F7F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Enrichment and improvement of Infrastructure</a:t>
            </a:r>
          </a:p>
          <a:p>
            <a:r>
              <a:rPr lang="en-US"/>
              <a:t>Building new AlgoMarkers</a:t>
            </a:r>
          </a:p>
          <a:p>
            <a:r>
              <a:rPr lang="en-US"/>
              <a:t>Research Directions –</a:t>
            </a:r>
          </a:p>
          <a:p>
            <a:pPr lvl="1"/>
            <a:r>
              <a:rPr lang="en-US"/>
              <a:t>But Why ?</a:t>
            </a:r>
          </a:p>
          <a:p>
            <a:pPr lvl="1"/>
            <a:r>
              <a:rPr lang="en-US"/>
              <a:t>Causal Inference</a:t>
            </a:r>
          </a:p>
          <a:p>
            <a:pPr lvl="1"/>
            <a:r>
              <a:rPr lang="en-US"/>
              <a:t>Multiple Imputations</a:t>
            </a:r>
          </a:p>
          <a:p>
            <a:pPr lvl="1"/>
            <a:r>
              <a:rPr lang="en-US"/>
              <a:t>Continuous Signals</a:t>
            </a:r>
            <a:endParaRPr lang="he-IL"/>
          </a:p>
          <a:p>
            <a:pPr lvl="1"/>
            <a:r>
              <a:rPr lang="en-US"/>
              <a:t>Additional blood counts parameters</a:t>
            </a:r>
          </a:p>
          <a:p>
            <a:pPr lvl="1"/>
            <a:r>
              <a:rPr lang="en-US"/>
              <a:t>Treatment/Tests Rationalization (anemia)</a:t>
            </a:r>
          </a:p>
          <a:p>
            <a:pPr lvl="1"/>
            <a:r>
              <a:rPr lang="en-US"/>
              <a:t>RNNs </a:t>
            </a:r>
          </a:p>
          <a:p>
            <a:r>
              <a:rPr lang="en-US"/>
              <a:t>Blue Sky Research </a:t>
            </a:r>
          </a:p>
          <a:p>
            <a:endParaRPr lang="en-US"/>
          </a:p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83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2577-4D6B-4E3A-9A54-A5B47574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Challenges – Causal Inference (What If ?)</a:t>
            </a:r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245E183-B253-470E-B655-E0BF7B2848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= Features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= Observed outcome (0/1 or Continuous) ≡ Factual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= Treatment (0/1)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/>
                  <a:t>  = Potential outcomes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=0,1 ≡ Factual and Counter-Factual</a:t>
                </a:r>
              </a:p>
              <a:p>
                <a:r>
                  <a:rPr lang="en-US"/>
                  <a:t>ITE ≡ CATE ≡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ATE 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/>
              </a:p>
              <a:p>
                <a:pPr lvl="1" algn="ctr"/>
                <a:r>
                  <a:rPr lang="en-US" sz="3600">
                    <a:solidFill>
                      <a:srgbClr val="00B0F0"/>
                    </a:solidFill>
                  </a:rPr>
                  <a:t>Our task – estimate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he-IL" sz="3600"/>
              </a:p>
              <a:p>
                <a:endParaRPr lang="en-US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245E183-B253-470E-B655-E0BF7B2848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99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0048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2577-4D6B-4E3A-9A54-A5B47574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Challenges – Causal Inference (What If ?)</a:t>
            </a:r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245E183-B253-470E-B655-E0BF7B2848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600"/>
                  <a:t>Inherit Challenge to Causal Inference Tasks – </a:t>
                </a:r>
              </a:p>
              <a:p>
                <a:pPr lvl="1"/>
                <a:r>
                  <a:rPr lang="en-US" sz="3067"/>
                  <a:t>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67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067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0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67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067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67" i="1">
                        <a:latin typeface="Cambria Math" panose="02040503050406030204" pitchFamily="18" charset="0"/>
                      </a:rPr>
                      <m:t>𝑜𝑟</m:t>
                    </m:r>
                  </m:oMath>
                </a14:m>
                <a:r>
                  <a:rPr lang="en-US" sz="3067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67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067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0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67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3067"/>
                  <a:t> is given for every sample</a:t>
                </a:r>
              </a:p>
              <a:p>
                <a:pPr lvl="1"/>
                <a:r>
                  <a:rPr lang="en-US" sz="3067"/>
                  <a:t>Treatment assignment is biased in observational studies</a:t>
                </a:r>
              </a:p>
              <a:p>
                <a:pPr lvl="1"/>
                <a:r>
                  <a:rPr lang="en-US" sz="3067"/>
                  <a:t>Naïve approach may lead completely wrong results</a:t>
                </a:r>
              </a:p>
              <a:p>
                <a:pPr lvl="2"/>
                <a:r>
                  <a:rPr lang="en-US" sz="2800"/>
                  <a:t>“Statins increase the risk for cardio-vascular diseases”</a:t>
                </a:r>
              </a:p>
              <a:p>
                <a:pPr lvl="1"/>
                <a:r>
                  <a:rPr lang="en-US" sz="3070"/>
                  <a:t>No Ground Truth for evaluating the models</a:t>
                </a:r>
                <a:endParaRPr lang="he-IL" sz="3070"/>
              </a:p>
              <a:p>
                <a:endParaRPr lang="he-IL" sz="3600"/>
              </a:p>
              <a:p>
                <a:endParaRPr lang="en-US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245E183-B253-470E-B655-E0BF7B2848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25" t="-1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3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2577-4D6B-4E3A-9A54-A5B47574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Challenges – Causal Inference (What If ?)</a:t>
            </a:r>
            <a:endParaRPr lang="en-I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45E183-B253-470E-B655-E0BF7B284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Methods for facing the Causal Inference challenge</a:t>
            </a:r>
          </a:p>
          <a:p>
            <a:pPr lvl="1"/>
            <a:r>
              <a:rPr lang="en-US" sz="3067"/>
              <a:t>Inverse Propensity Weighting</a:t>
            </a:r>
          </a:p>
          <a:p>
            <a:pPr lvl="1"/>
            <a:r>
              <a:rPr lang="en-US" sz="3067"/>
              <a:t>Propensity Stratification</a:t>
            </a:r>
          </a:p>
          <a:p>
            <a:pPr lvl="1"/>
            <a:r>
              <a:rPr lang="en-US" sz="3067"/>
              <a:t>G-Computations – X and R-learners</a:t>
            </a:r>
          </a:p>
          <a:p>
            <a:pPr lvl="1"/>
            <a:r>
              <a:rPr lang="en-US" sz="3067"/>
              <a:t>Quasi-Oracle</a:t>
            </a:r>
          </a:p>
          <a:p>
            <a:pPr lvl="1"/>
            <a:r>
              <a:rPr lang="en-US" sz="3067"/>
              <a:t>Counter-Factual Regression</a:t>
            </a:r>
          </a:p>
          <a:p>
            <a:pPr lvl="1"/>
            <a:r>
              <a:rPr lang="en-US" sz="3067"/>
              <a:t>And more ideas published every day</a:t>
            </a:r>
            <a:endParaRPr lang="he-IL" sz="3067"/>
          </a:p>
          <a:p>
            <a:endParaRPr lang="he-IL" sz="36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15727"/>
      </p:ext>
    </p:extLst>
  </p:cSld>
  <p:clrMapOvr>
    <a:masterClrMapping/>
  </p:clrMapOvr>
</p:sld>
</file>

<file path=ppt/theme/theme1.xml><?xml version="1.0" encoding="utf-8"?>
<a:theme xmlns:a="http://schemas.openxmlformats.org/drawingml/2006/main" name="medial">
  <a:themeElements>
    <a:clrScheme name="Custom 10">
      <a:dk1>
        <a:sysClr val="windowText" lastClr="000000"/>
      </a:dk1>
      <a:lt1>
        <a:sysClr val="window" lastClr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31E3404EF4534293ADBB1F9F9B9FD9" ma:contentTypeVersion="18" ma:contentTypeDescription="Create a new document." ma:contentTypeScope="" ma:versionID="1afcd1ccfa8e8ae6df4d71e492629205">
  <xsd:schema xmlns:xsd="http://www.w3.org/2001/XMLSchema" xmlns:xs="http://www.w3.org/2001/XMLSchema" xmlns:p="http://schemas.microsoft.com/office/2006/metadata/properties" xmlns:ns2="75732a1a-ab78-4c69-9481-b06b03852f9d" xmlns:ns3="b133f4b6-f204-47a2-bd3c-cffa105970bc" targetNamespace="http://schemas.microsoft.com/office/2006/metadata/properties" ma:root="true" ma:fieldsID="09b2fe4ac5d5244333d5ce4613a74b69" ns2:_="" ns3:_="">
    <xsd:import namespace="75732a1a-ab78-4c69-9481-b06b03852f9d"/>
    <xsd:import namespace="b133f4b6-f204-47a2-bd3c-cffa105970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732a1a-ab78-4c69-9481-b06b03852f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61120e63-87db-46fd-88e4-34d6166552c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33f4b6-f204-47a2-bd3c-cffa105970b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96f369fc-18bf-4df0-8121-16676ad4663f}" ma:internalName="TaxCatchAll" ma:showField="CatchAllData" ma:web="b133f4b6-f204-47a2-bd3c-cffa105970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133f4b6-f204-47a2-bd3c-cffa105970bc">
      <UserInfo>
        <DisplayName>Ori</DisplayName>
        <AccountId>26</AccountId>
        <AccountType/>
      </UserInfo>
    </SharedWithUsers>
    <TaxCatchAll xmlns="b133f4b6-f204-47a2-bd3c-cffa105970bc" xsi:nil="true"/>
    <lcf76f155ced4ddcb4097134ff3c332f xmlns="75732a1a-ab78-4c69-9481-b06b03852f9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1EF3770-E125-4CDD-A401-232FEC0BAC1E}"/>
</file>

<file path=customXml/itemProps2.xml><?xml version="1.0" encoding="utf-8"?>
<ds:datastoreItem xmlns:ds="http://schemas.openxmlformats.org/officeDocument/2006/customXml" ds:itemID="{7DBFD39A-C552-4252-B6E4-9D310EC68A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EE6467-049C-4F91-8DF1-94B68CEDE6AC}">
  <ds:schemaRefs>
    <ds:schemaRef ds:uri="844f0c66-8126-488d-ae07-f9f0817cf3c0"/>
    <ds:schemaRef ds:uri="8fd55e15-4971-4471-87db-0c638763e90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100</Slides>
  <Notes>25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1" baseType="lpstr">
      <vt:lpstr>medial</vt:lpstr>
      <vt:lpstr>Data Science Infrastructure</vt:lpstr>
      <vt:lpstr>Agenda</vt:lpstr>
      <vt:lpstr>Introduction – The Challenges</vt:lpstr>
      <vt:lpstr>The Challenges – a Plethora of Different Questions</vt:lpstr>
      <vt:lpstr>The Challenge of AI Using Medical Data</vt:lpstr>
      <vt:lpstr>The Challenge of AI Using Retrospective Data</vt:lpstr>
      <vt:lpstr>Imaging</vt:lpstr>
      <vt:lpstr>Introduction – The Need for a Platform</vt:lpstr>
      <vt:lpstr>The Need for a Platform</vt:lpstr>
      <vt:lpstr>The Requirements from a Platform</vt:lpstr>
      <vt:lpstr>The Need for a Platform</vt:lpstr>
      <vt:lpstr>Why not use an off the shelf tool?</vt:lpstr>
      <vt:lpstr>Birdseye Overview</vt:lpstr>
      <vt:lpstr>Elements of the Infrastructure</vt:lpstr>
      <vt:lpstr>Summary of Methodology</vt:lpstr>
      <vt:lpstr>Diving into the Details</vt:lpstr>
      <vt:lpstr>Summary of Methodology</vt:lpstr>
      <vt:lpstr>Structured Medical Record</vt:lpstr>
      <vt:lpstr>What Else Should We Expect ?</vt:lpstr>
      <vt:lpstr>Data Sources</vt:lpstr>
      <vt:lpstr>Data Loading Process</vt:lpstr>
      <vt:lpstr>Input Data – Challenge with Units</vt:lpstr>
      <vt:lpstr>Input Data – Ontologies</vt:lpstr>
      <vt:lpstr>Input Data – Resolutions</vt:lpstr>
      <vt:lpstr>Data Input – Inpatient vs Outpatient</vt:lpstr>
      <vt:lpstr>Summary of Methodology</vt:lpstr>
      <vt:lpstr>Data Model – Major Needs</vt:lpstr>
      <vt:lpstr>Signal – Data Model’s Basic Element</vt:lpstr>
      <vt:lpstr>Signal – Data Model’s Basic Element</vt:lpstr>
      <vt:lpstr>Signal – Future data types</vt:lpstr>
      <vt:lpstr>Assuring Time and Memory Efficiency</vt:lpstr>
      <vt:lpstr>Data Model – Categorical Signals</vt:lpstr>
      <vt:lpstr>Data Model – Categorical Signals</vt:lpstr>
      <vt:lpstr>Data Repository - Implementation</vt:lpstr>
      <vt:lpstr>MedRepository Advantages</vt:lpstr>
      <vt:lpstr>Summary of Methodology</vt:lpstr>
      <vt:lpstr>Cohort Preparation</vt:lpstr>
      <vt:lpstr>Cohort Preparation - Registries</vt:lpstr>
      <vt:lpstr>Cohort Preparation - Registries</vt:lpstr>
      <vt:lpstr>Cohort Preparation - Registries</vt:lpstr>
      <vt:lpstr>Challenges in Cohort Preparation</vt:lpstr>
      <vt:lpstr>Sampling</vt:lpstr>
      <vt:lpstr>Challenges in Sampling</vt:lpstr>
      <vt:lpstr>Sampling - Examples</vt:lpstr>
      <vt:lpstr>Summary of Methodology</vt:lpstr>
      <vt:lpstr>Repository Processors</vt:lpstr>
      <vt:lpstr>Repository Processors</vt:lpstr>
      <vt:lpstr>Repository Processors - Versioning</vt:lpstr>
      <vt:lpstr>If changes required</vt:lpstr>
      <vt:lpstr>Repository Processors – Virtual Signals</vt:lpstr>
      <vt:lpstr>Summary of Methodology</vt:lpstr>
      <vt:lpstr>Feature Generation</vt:lpstr>
      <vt:lpstr>Feature Generation – Functional Features</vt:lpstr>
      <vt:lpstr>Feature Generation – Modeled Features</vt:lpstr>
      <vt:lpstr>Feature Generators – Beyond Labs</vt:lpstr>
      <vt:lpstr>Feature Generators – Beyond Labs</vt:lpstr>
      <vt:lpstr>Summary of Methodology</vt:lpstr>
      <vt:lpstr>Feature Processors</vt:lpstr>
      <vt:lpstr>Feature Processors - Imputation</vt:lpstr>
      <vt:lpstr>Feature Processors – Feature Selection</vt:lpstr>
      <vt:lpstr>Summary of Methodology</vt:lpstr>
      <vt:lpstr>Predictors</vt:lpstr>
      <vt:lpstr>Predictors</vt:lpstr>
      <vt:lpstr>Predictors – Neural Nets</vt:lpstr>
      <vt:lpstr>Predictors – Meta Algorithms</vt:lpstr>
      <vt:lpstr>Summary of Methodology</vt:lpstr>
      <vt:lpstr>Post Processors – Apply Processes on Predictions</vt:lpstr>
      <vt:lpstr>Post Processors – Apply Processes on Predictions</vt:lpstr>
      <vt:lpstr>Interpretability State of the Art</vt:lpstr>
      <vt:lpstr>Introduction to Shapley Values</vt:lpstr>
      <vt:lpstr>Introduction to Shapley Values</vt:lpstr>
      <vt:lpstr>Challenges with Shapley Values </vt:lpstr>
      <vt:lpstr>Shapley – LIME : agnostic to model</vt:lpstr>
      <vt:lpstr>Imputation – Gibbs Sampling </vt:lpstr>
      <vt:lpstr>Imputation - GANs</vt:lpstr>
      <vt:lpstr>Imputation - GANs</vt:lpstr>
      <vt:lpstr>Summary of Methodology</vt:lpstr>
      <vt:lpstr>Performance Analysis</vt:lpstr>
      <vt:lpstr>Performance Analysis</vt:lpstr>
      <vt:lpstr>Performance Analysis - Report</vt:lpstr>
      <vt:lpstr>Validation – Internal and External </vt:lpstr>
      <vt:lpstr>Performance Analysis – Model Selection</vt:lpstr>
      <vt:lpstr>External Validation and Transfer Learning</vt:lpstr>
      <vt:lpstr>Summary of Methodology</vt:lpstr>
      <vt:lpstr>Serialization – An Enabler For Productization</vt:lpstr>
      <vt:lpstr>AlgoMarkers and the AlgoAnalyzer</vt:lpstr>
      <vt:lpstr>Summary of Methodology</vt:lpstr>
      <vt:lpstr>Model Construction – the Complete Picture</vt:lpstr>
      <vt:lpstr>Model Construction – the Code</vt:lpstr>
      <vt:lpstr>Model Construction – the Data Repository</vt:lpstr>
      <vt:lpstr>Model construction – Cohort and Samples</vt:lpstr>
      <vt:lpstr>Model construction – Training and Testing</vt:lpstr>
      <vt:lpstr>Model construction – Performance Analysis</vt:lpstr>
      <vt:lpstr>Internal or External Sandboxes</vt:lpstr>
      <vt:lpstr>Model construction – the Usage</vt:lpstr>
      <vt:lpstr>What are We Working on Now ?</vt:lpstr>
      <vt:lpstr>Research Challenges – Causal Inference (What If ?)</vt:lpstr>
      <vt:lpstr>Research Challenges – Causal Inference (What If ?)</vt:lpstr>
      <vt:lpstr>Research Challenges – Causal Inference (What If ?)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Infrastructure</dc:title>
  <dc:creator/>
  <cp:revision>1</cp:revision>
  <dcterms:created xsi:type="dcterms:W3CDTF">2019-10-23T06:56:48Z</dcterms:created>
  <dcterms:modified xsi:type="dcterms:W3CDTF">2019-11-04T06:52:01Z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0x0101002C31E3404EF4534293ADBB1F9F9B9FD9</vt:lpwstr>
  </property>
  <property fmtid="{D5CDD505-2E9C-101B-9397-08002B2CF9AE}" pid="3" name="Order">
    <vt:r8>500</vt:r8>
  </property>
  <property fmtid="{D5CDD505-2E9C-101B-9397-08002B2CF9AE}" pid="4" name="ComplianceAssetId">
    <vt:lpwstr/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TemplateUrl">
    <vt:lpwstr/>
  </property>
  <property fmtid="{D5CDD505-2E9C-101B-9397-08002B2CF9AE}" pid="8" name="_SourceUrl">
    <vt:lpwstr/>
  </property>
  <property fmtid="{D5CDD505-2E9C-101B-9397-08002B2CF9AE}" pid="9" name="_SharedFileIndex">
    <vt:lpwstr/>
  </property>
</Properties>
</file>